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.jpg" ContentType="image/png"/>
  <Override PartName="/ppt/media/image6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61" r:id="rId3"/>
    <p:sldId id="260" r:id="rId4"/>
    <p:sldId id="287" r:id="rId5"/>
    <p:sldId id="263" r:id="rId6"/>
    <p:sldId id="265" r:id="rId7"/>
    <p:sldId id="283" r:id="rId8"/>
    <p:sldId id="288" r:id="rId9"/>
    <p:sldId id="273" r:id="rId10"/>
    <p:sldId id="274" r:id="rId11"/>
    <p:sldId id="280" r:id="rId12"/>
    <p:sldId id="279" r:id="rId13"/>
    <p:sldId id="278" r:id="rId14"/>
    <p:sldId id="290" r:id="rId15"/>
    <p:sldId id="289" r:id="rId16"/>
    <p:sldId id="272" r:id="rId17"/>
    <p:sldId id="266" r:id="rId18"/>
    <p:sldId id="277" r:id="rId19"/>
    <p:sldId id="267" r:id="rId20"/>
    <p:sldId id="268" r:id="rId21"/>
    <p:sldId id="271" r:id="rId22"/>
    <p:sldId id="269" r:id="rId23"/>
    <p:sldId id="270" r:id="rId24"/>
    <p:sldId id="276" r:id="rId25"/>
    <p:sldId id="275" r:id="rId26"/>
    <p:sldId id="291" r:id="rId27"/>
    <p:sldId id="282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5F5F5"/>
    <a:srgbClr val="FF8C00"/>
    <a:srgbClr val="D2691E"/>
    <a:srgbClr val="FF0000"/>
    <a:srgbClr val="8B4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86C5F-301B-4F0E-9889-F62B25AA125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E810EE0-EC1E-4C51-B422-1DAB572F1F17}">
      <dgm:prSet phldrT="[Testo]" custT="1"/>
      <dgm:spPr/>
      <dgm:t>
        <a:bodyPr/>
        <a:lstStyle/>
        <a:p>
          <a:r>
            <a:rPr lang="it-IT" sz="1600" dirty="0"/>
            <a:t>Alimentari e farmacie</a:t>
          </a:r>
        </a:p>
      </dgm:t>
    </dgm:pt>
    <dgm:pt modelId="{19C8F153-B11E-416D-A9C1-186D8EECC65E}" type="parTrans" cxnId="{799665D1-07A6-41DF-A665-8F891551269B}">
      <dgm:prSet/>
      <dgm:spPr/>
      <dgm:t>
        <a:bodyPr/>
        <a:lstStyle/>
        <a:p>
          <a:endParaRPr lang="it-IT"/>
        </a:p>
      </dgm:t>
    </dgm:pt>
    <dgm:pt modelId="{98AF46AC-8D13-40F6-82CE-5EFEA8A17576}" type="sibTrans" cxnId="{799665D1-07A6-41DF-A665-8F891551269B}">
      <dgm:prSet/>
      <dgm:spPr/>
      <dgm:t>
        <a:bodyPr/>
        <a:lstStyle/>
        <a:p>
          <a:endParaRPr lang="it-IT"/>
        </a:p>
      </dgm:t>
    </dgm:pt>
    <dgm:pt modelId="{B225B8E6-564F-4440-AF8E-920652F4DEB1}">
      <dgm:prSet phldrT="[Testo]" custT="1"/>
      <dgm:spPr/>
      <dgm:t>
        <a:bodyPr/>
        <a:lstStyle/>
        <a:p>
          <a:r>
            <a:rPr lang="it-IT" sz="1600" dirty="0"/>
            <a:t>Luoghi di lavoro</a:t>
          </a:r>
        </a:p>
      </dgm:t>
    </dgm:pt>
    <dgm:pt modelId="{E0D71815-A50B-4A2A-8739-220FEA05AB92}" type="parTrans" cxnId="{57CC422C-61FA-4001-8C32-FAFDB856EEC5}">
      <dgm:prSet/>
      <dgm:spPr/>
      <dgm:t>
        <a:bodyPr/>
        <a:lstStyle/>
        <a:p>
          <a:endParaRPr lang="it-IT"/>
        </a:p>
      </dgm:t>
    </dgm:pt>
    <dgm:pt modelId="{14F470A9-A753-45C3-BB6A-664CD6AC135B}" type="sibTrans" cxnId="{57CC422C-61FA-4001-8C32-FAFDB856EEC5}">
      <dgm:prSet/>
      <dgm:spPr/>
      <dgm:t>
        <a:bodyPr/>
        <a:lstStyle/>
        <a:p>
          <a:endParaRPr lang="it-IT"/>
        </a:p>
      </dgm:t>
    </dgm:pt>
    <dgm:pt modelId="{EBB88E57-8A9C-4976-A8D3-69303CBAD74F}">
      <dgm:prSet phldrT="[Testo]" custT="1"/>
      <dgm:spPr/>
      <dgm:t>
        <a:bodyPr/>
        <a:lstStyle/>
        <a:p>
          <a:r>
            <a:rPr lang="it-IT" sz="1600" dirty="0"/>
            <a:t>Parchi</a:t>
          </a:r>
        </a:p>
      </dgm:t>
    </dgm:pt>
    <dgm:pt modelId="{7EAB4F0E-7E1E-4B70-A03A-27380974C6EB}" type="parTrans" cxnId="{67F3E841-7DD5-4BE6-B180-87F9FC5ED129}">
      <dgm:prSet/>
      <dgm:spPr/>
      <dgm:t>
        <a:bodyPr/>
        <a:lstStyle/>
        <a:p>
          <a:endParaRPr lang="it-IT"/>
        </a:p>
      </dgm:t>
    </dgm:pt>
    <dgm:pt modelId="{326EB673-FE71-40CD-B171-16AFA5658C40}" type="sibTrans" cxnId="{67F3E841-7DD5-4BE6-B180-87F9FC5ED129}">
      <dgm:prSet/>
      <dgm:spPr/>
      <dgm:t>
        <a:bodyPr/>
        <a:lstStyle/>
        <a:p>
          <a:endParaRPr lang="it-IT"/>
        </a:p>
      </dgm:t>
    </dgm:pt>
    <dgm:pt modelId="{1AC7ECBB-2BC8-4B70-B18C-72311D7ACB9F}">
      <dgm:prSet phldrT="[Testo]" custT="1"/>
      <dgm:spPr/>
      <dgm:t>
        <a:bodyPr/>
        <a:lstStyle/>
        <a:p>
          <a:r>
            <a:rPr lang="it-IT" sz="1600" dirty="0"/>
            <a:t>Retail e tempo libero</a:t>
          </a:r>
        </a:p>
      </dgm:t>
    </dgm:pt>
    <dgm:pt modelId="{364ECD81-5BD3-41FC-833F-D7DD8DE03A04}" type="parTrans" cxnId="{8ACCFD65-3401-4537-A839-3D462030D582}">
      <dgm:prSet/>
      <dgm:spPr/>
      <dgm:t>
        <a:bodyPr/>
        <a:lstStyle/>
        <a:p>
          <a:endParaRPr lang="it-IT"/>
        </a:p>
      </dgm:t>
    </dgm:pt>
    <dgm:pt modelId="{B6AF0F46-6715-4721-A48C-A279B1CAE707}" type="sibTrans" cxnId="{8ACCFD65-3401-4537-A839-3D462030D582}">
      <dgm:prSet/>
      <dgm:spPr/>
      <dgm:t>
        <a:bodyPr/>
        <a:lstStyle/>
        <a:p>
          <a:endParaRPr lang="it-IT"/>
        </a:p>
      </dgm:t>
    </dgm:pt>
    <dgm:pt modelId="{4DC86910-7D2E-43DB-B579-54C48FAE3386}">
      <dgm:prSet phldrT="[Testo]" custT="1"/>
      <dgm:spPr/>
      <dgm:t>
        <a:bodyPr/>
        <a:lstStyle/>
        <a:p>
          <a:r>
            <a:rPr lang="it-IT" sz="1600" dirty="0"/>
            <a:t>Stazioni di trasporto pubblico</a:t>
          </a:r>
        </a:p>
      </dgm:t>
    </dgm:pt>
    <dgm:pt modelId="{F502FAF2-A5BB-4572-BBC0-C69EF73DB66E}" type="parTrans" cxnId="{A7B0AE01-BBC9-4259-9ABD-9BDD142231EA}">
      <dgm:prSet/>
      <dgm:spPr/>
      <dgm:t>
        <a:bodyPr/>
        <a:lstStyle/>
        <a:p>
          <a:endParaRPr lang="it-IT"/>
        </a:p>
      </dgm:t>
    </dgm:pt>
    <dgm:pt modelId="{F3601E14-DEE3-46C2-AAA8-06F3EB9E236A}" type="sibTrans" cxnId="{A7B0AE01-BBC9-4259-9ABD-9BDD142231EA}">
      <dgm:prSet/>
      <dgm:spPr/>
      <dgm:t>
        <a:bodyPr/>
        <a:lstStyle/>
        <a:p>
          <a:endParaRPr lang="it-IT"/>
        </a:p>
      </dgm:t>
    </dgm:pt>
    <dgm:pt modelId="{45D704DA-D709-4E66-9691-BF9EA64B56BC}">
      <dgm:prSet phldrT="[Testo]" custT="1"/>
      <dgm:spPr/>
      <dgm:t>
        <a:bodyPr/>
        <a:lstStyle/>
        <a:p>
          <a:r>
            <a:rPr lang="it-IT" sz="1600" dirty="0"/>
            <a:t>Zone residenziali</a:t>
          </a:r>
        </a:p>
      </dgm:t>
    </dgm:pt>
    <dgm:pt modelId="{8FD447E6-0DD0-464D-8324-A01A37CADA93}" type="parTrans" cxnId="{02C1C4CF-313B-4423-BA89-E47D1D2D6897}">
      <dgm:prSet/>
      <dgm:spPr/>
      <dgm:t>
        <a:bodyPr/>
        <a:lstStyle/>
        <a:p>
          <a:endParaRPr lang="it-IT"/>
        </a:p>
      </dgm:t>
    </dgm:pt>
    <dgm:pt modelId="{70E69AF8-CC4E-4680-AFA6-3BBF4996F0EE}" type="sibTrans" cxnId="{02C1C4CF-313B-4423-BA89-E47D1D2D6897}">
      <dgm:prSet/>
      <dgm:spPr/>
      <dgm:t>
        <a:bodyPr/>
        <a:lstStyle/>
        <a:p>
          <a:endParaRPr lang="it-IT"/>
        </a:p>
      </dgm:t>
    </dgm:pt>
    <dgm:pt modelId="{02331F34-B617-4133-9F0D-D5064B9760D2}" type="pres">
      <dgm:prSet presAssocID="{BE586C5F-301B-4F0E-9889-F62B25AA125D}" presName="Name0" presStyleCnt="0">
        <dgm:presLayoutVars>
          <dgm:dir/>
          <dgm:resizeHandles val="exact"/>
        </dgm:presLayoutVars>
      </dgm:prSet>
      <dgm:spPr/>
    </dgm:pt>
    <dgm:pt modelId="{FFC2A8CF-DFD1-4C6F-A17F-EAC07D844232}" type="pres">
      <dgm:prSet presAssocID="{4E810EE0-EC1E-4C51-B422-1DAB572F1F17}" presName="composite" presStyleCnt="0"/>
      <dgm:spPr/>
    </dgm:pt>
    <dgm:pt modelId="{3E0567AD-3A93-432D-A85F-5199123FB031}" type="pres">
      <dgm:prSet presAssocID="{4E810EE0-EC1E-4C51-B422-1DAB572F1F17}" presName="rect1" presStyleLbl="trAlignAcc1" presStyleIdx="0" presStyleCnt="6">
        <dgm:presLayoutVars>
          <dgm:bulletEnabled val="1"/>
        </dgm:presLayoutVars>
      </dgm:prSet>
      <dgm:spPr/>
    </dgm:pt>
    <dgm:pt modelId="{D1B32F7C-38C3-41F6-8C65-87F3EE42D769}" type="pres">
      <dgm:prSet presAssocID="{4E810EE0-EC1E-4C51-B422-1DAB572F1F17}" presName="rect2" presStyleLbl="fgImgPlace1" presStyleIdx="0" presStyleCnt="6" custScaleX="97192" custScaleY="667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A7A1EA-116F-48A6-AE28-E94E6764FEC8}" type="pres">
      <dgm:prSet presAssocID="{98AF46AC-8D13-40F6-82CE-5EFEA8A17576}" presName="sibTrans" presStyleCnt="0"/>
      <dgm:spPr/>
    </dgm:pt>
    <dgm:pt modelId="{3DB0C96A-2E27-4043-ADE8-26745969B227}" type="pres">
      <dgm:prSet presAssocID="{B225B8E6-564F-4440-AF8E-920652F4DEB1}" presName="composite" presStyleCnt="0"/>
      <dgm:spPr/>
    </dgm:pt>
    <dgm:pt modelId="{B9FC26C0-CF9F-43DC-B4C4-BDB836013844}" type="pres">
      <dgm:prSet presAssocID="{B225B8E6-564F-4440-AF8E-920652F4DEB1}" presName="rect1" presStyleLbl="trAlignAcc1" presStyleIdx="1" presStyleCnt="6">
        <dgm:presLayoutVars>
          <dgm:bulletEnabled val="1"/>
        </dgm:presLayoutVars>
      </dgm:prSet>
      <dgm:spPr/>
    </dgm:pt>
    <dgm:pt modelId="{D38EBF1B-E5A3-4BD2-8185-220E0C1FF6EE}" type="pres">
      <dgm:prSet presAssocID="{B225B8E6-564F-4440-AF8E-920652F4DEB1}" presName="rect2" presStyleLbl="fgImgPlace1" presStyleIdx="1" presStyleCnt="6" custScaleX="97388" custScaleY="665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CF06674-6E75-4C18-8E4C-B47F3C5F4DC4}" type="pres">
      <dgm:prSet presAssocID="{14F470A9-A753-45C3-BB6A-664CD6AC135B}" presName="sibTrans" presStyleCnt="0"/>
      <dgm:spPr/>
    </dgm:pt>
    <dgm:pt modelId="{4A2977FB-E76E-4A7C-A371-0590C3135A1D}" type="pres">
      <dgm:prSet presAssocID="{EBB88E57-8A9C-4976-A8D3-69303CBAD74F}" presName="composite" presStyleCnt="0"/>
      <dgm:spPr/>
    </dgm:pt>
    <dgm:pt modelId="{8DBA2FCE-B7D2-45CC-AF61-3D96A97F1C88}" type="pres">
      <dgm:prSet presAssocID="{EBB88E57-8A9C-4976-A8D3-69303CBAD74F}" presName="rect1" presStyleLbl="trAlignAcc1" presStyleIdx="2" presStyleCnt="6">
        <dgm:presLayoutVars>
          <dgm:bulletEnabled val="1"/>
        </dgm:presLayoutVars>
      </dgm:prSet>
      <dgm:spPr/>
    </dgm:pt>
    <dgm:pt modelId="{A9E5B14A-4F5A-4EDB-B309-691768E31FD2}" type="pres">
      <dgm:prSet presAssocID="{EBB88E57-8A9C-4976-A8D3-69303CBAD74F}" presName="rect2" presStyleLbl="fgImgPlace1" presStyleIdx="2" presStyleCnt="6" custScaleX="97388" custScaleY="665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3E5FC03-AE63-4559-99B8-BFB3229C3C58}" type="pres">
      <dgm:prSet presAssocID="{326EB673-FE71-40CD-B171-16AFA5658C40}" presName="sibTrans" presStyleCnt="0"/>
      <dgm:spPr/>
    </dgm:pt>
    <dgm:pt modelId="{C399620B-3B2F-4A8C-92D6-EC58C61AE748}" type="pres">
      <dgm:prSet presAssocID="{1AC7ECBB-2BC8-4B70-B18C-72311D7ACB9F}" presName="composite" presStyleCnt="0"/>
      <dgm:spPr/>
    </dgm:pt>
    <dgm:pt modelId="{C43C3C59-BEB8-47C2-9F11-92FFBD0A3D1D}" type="pres">
      <dgm:prSet presAssocID="{1AC7ECBB-2BC8-4B70-B18C-72311D7ACB9F}" presName="rect1" presStyleLbl="trAlignAcc1" presStyleIdx="3" presStyleCnt="6">
        <dgm:presLayoutVars>
          <dgm:bulletEnabled val="1"/>
        </dgm:presLayoutVars>
      </dgm:prSet>
      <dgm:spPr/>
    </dgm:pt>
    <dgm:pt modelId="{A960AF88-9505-44C7-8303-B8F6D98BA5A8}" type="pres">
      <dgm:prSet presAssocID="{1AC7ECBB-2BC8-4B70-B18C-72311D7ACB9F}" presName="rect2" presStyleLbl="fgImgPlace1" presStyleIdx="3" presStyleCnt="6" custScaleX="97388" custScaleY="6657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B34C5CE-E17B-4993-BA75-58922D8CC4BB}" type="pres">
      <dgm:prSet presAssocID="{B6AF0F46-6715-4721-A48C-A279B1CAE707}" presName="sibTrans" presStyleCnt="0"/>
      <dgm:spPr/>
    </dgm:pt>
    <dgm:pt modelId="{28D0A0D9-D9A0-420E-A9B6-5797D250E25A}" type="pres">
      <dgm:prSet presAssocID="{4DC86910-7D2E-43DB-B579-54C48FAE3386}" presName="composite" presStyleCnt="0"/>
      <dgm:spPr/>
    </dgm:pt>
    <dgm:pt modelId="{316048AE-EF38-455D-8563-CD5C611D4129}" type="pres">
      <dgm:prSet presAssocID="{4DC86910-7D2E-43DB-B579-54C48FAE3386}" presName="rect1" presStyleLbl="trAlignAcc1" presStyleIdx="4" presStyleCnt="6">
        <dgm:presLayoutVars>
          <dgm:bulletEnabled val="1"/>
        </dgm:presLayoutVars>
      </dgm:prSet>
      <dgm:spPr/>
    </dgm:pt>
    <dgm:pt modelId="{5AEC0BF3-6CB1-4EEA-B73A-CB3858A5FD37}" type="pres">
      <dgm:prSet presAssocID="{4DC86910-7D2E-43DB-B579-54C48FAE3386}" presName="rect2" presStyleLbl="fgImgPlace1" presStyleIdx="4" presStyleCnt="6" custScaleX="97388" custScaleY="66579"/>
      <dgm:spPr>
        <a:xfrm>
          <a:off x="16283" y="3484357"/>
          <a:ext cx="775844" cy="795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</dgm:pt>
    <dgm:pt modelId="{807EB858-2A10-4BD7-A963-7E06D28AC351}" type="pres">
      <dgm:prSet presAssocID="{F3601E14-DEE3-46C2-AAA8-06F3EB9E236A}" presName="sibTrans" presStyleCnt="0"/>
      <dgm:spPr/>
    </dgm:pt>
    <dgm:pt modelId="{9CDF7DDD-0FC0-48F8-A918-859409F57968}" type="pres">
      <dgm:prSet presAssocID="{45D704DA-D709-4E66-9691-BF9EA64B56BC}" presName="composite" presStyleCnt="0"/>
      <dgm:spPr/>
    </dgm:pt>
    <dgm:pt modelId="{DFE43954-91DD-461B-B118-BD60D70D1E97}" type="pres">
      <dgm:prSet presAssocID="{45D704DA-D709-4E66-9691-BF9EA64B56BC}" presName="rect1" presStyleLbl="trAlignAcc1" presStyleIdx="5" presStyleCnt="6">
        <dgm:presLayoutVars>
          <dgm:bulletEnabled val="1"/>
        </dgm:presLayoutVars>
      </dgm:prSet>
      <dgm:spPr/>
    </dgm:pt>
    <dgm:pt modelId="{E8634B09-52DD-4150-B347-D464BAA17C98}" type="pres">
      <dgm:prSet presAssocID="{45D704DA-D709-4E66-9691-BF9EA64B56BC}" presName="rect2" presStyleLbl="fgImgPlace1" presStyleIdx="5" presStyleCnt="6" custScaleX="97388" custScaleY="6657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A7B0AE01-BBC9-4259-9ABD-9BDD142231EA}" srcId="{BE586C5F-301B-4F0E-9889-F62B25AA125D}" destId="{4DC86910-7D2E-43DB-B579-54C48FAE3386}" srcOrd="4" destOrd="0" parTransId="{F502FAF2-A5BB-4572-BBC0-C69EF73DB66E}" sibTransId="{F3601E14-DEE3-46C2-AAA8-06F3EB9E236A}"/>
    <dgm:cxn modelId="{8900A31B-3B60-4A13-9CDE-CAC169D78B3D}" type="presOf" srcId="{45D704DA-D709-4E66-9691-BF9EA64B56BC}" destId="{DFE43954-91DD-461B-B118-BD60D70D1E97}" srcOrd="0" destOrd="0" presId="urn:microsoft.com/office/officeart/2008/layout/PictureStrips"/>
    <dgm:cxn modelId="{57CC422C-61FA-4001-8C32-FAFDB856EEC5}" srcId="{BE586C5F-301B-4F0E-9889-F62B25AA125D}" destId="{B225B8E6-564F-4440-AF8E-920652F4DEB1}" srcOrd="1" destOrd="0" parTransId="{E0D71815-A50B-4A2A-8739-220FEA05AB92}" sibTransId="{14F470A9-A753-45C3-BB6A-664CD6AC135B}"/>
    <dgm:cxn modelId="{E1E13534-5AA5-4DA2-868A-656972DFC408}" type="presOf" srcId="{4DC86910-7D2E-43DB-B579-54C48FAE3386}" destId="{316048AE-EF38-455D-8563-CD5C611D4129}" srcOrd="0" destOrd="0" presId="urn:microsoft.com/office/officeart/2008/layout/PictureStrips"/>
    <dgm:cxn modelId="{67F3E841-7DD5-4BE6-B180-87F9FC5ED129}" srcId="{BE586C5F-301B-4F0E-9889-F62B25AA125D}" destId="{EBB88E57-8A9C-4976-A8D3-69303CBAD74F}" srcOrd="2" destOrd="0" parTransId="{7EAB4F0E-7E1E-4B70-A03A-27380974C6EB}" sibTransId="{326EB673-FE71-40CD-B171-16AFA5658C40}"/>
    <dgm:cxn modelId="{8ACCFD65-3401-4537-A839-3D462030D582}" srcId="{BE586C5F-301B-4F0E-9889-F62B25AA125D}" destId="{1AC7ECBB-2BC8-4B70-B18C-72311D7ACB9F}" srcOrd="3" destOrd="0" parTransId="{364ECD81-5BD3-41FC-833F-D7DD8DE03A04}" sibTransId="{B6AF0F46-6715-4721-A48C-A279B1CAE707}"/>
    <dgm:cxn modelId="{7D72CE78-558C-4507-BDA6-216DFC6FECF7}" type="presOf" srcId="{EBB88E57-8A9C-4976-A8D3-69303CBAD74F}" destId="{8DBA2FCE-B7D2-45CC-AF61-3D96A97F1C88}" srcOrd="0" destOrd="0" presId="urn:microsoft.com/office/officeart/2008/layout/PictureStrips"/>
    <dgm:cxn modelId="{A0DAB08A-7C21-41A1-BACA-64D4AFB3CCD0}" type="presOf" srcId="{BE586C5F-301B-4F0E-9889-F62B25AA125D}" destId="{02331F34-B617-4133-9F0D-D5064B9760D2}" srcOrd="0" destOrd="0" presId="urn:microsoft.com/office/officeart/2008/layout/PictureStrips"/>
    <dgm:cxn modelId="{CB7C0390-7B10-45C8-811A-C56170920DFA}" type="presOf" srcId="{B225B8E6-564F-4440-AF8E-920652F4DEB1}" destId="{B9FC26C0-CF9F-43DC-B4C4-BDB836013844}" srcOrd="0" destOrd="0" presId="urn:microsoft.com/office/officeart/2008/layout/PictureStrips"/>
    <dgm:cxn modelId="{F89DFEA8-E15B-4A82-9BFB-34E6EB49F142}" type="presOf" srcId="{4E810EE0-EC1E-4C51-B422-1DAB572F1F17}" destId="{3E0567AD-3A93-432D-A85F-5199123FB031}" srcOrd="0" destOrd="0" presId="urn:microsoft.com/office/officeart/2008/layout/PictureStrips"/>
    <dgm:cxn modelId="{453B55CE-EA23-4CDF-9A4E-31C3A9D0B07E}" type="presOf" srcId="{1AC7ECBB-2BC8-4B70-B18C-72311D7ACB9F}" destId="{C43C3C59-BEB8-47C2-9F11-92FFBD0A3D1D}" srcOrd="0" destOrd="0" presId="urn:microsoft.com/office/officeart/2008/layout/PictureStrips"/>
    <dgm:cxn modelId="{02C1C4CF-313B-4423-BA89-E47D1D2D6897}" srcId="{BE586C5F-301B-4F0E-9889-F62B25AA125D}" destId="{45D704DA-D709-4E66-9691-BF9EA64B56BC}" srcOrd="5" destOrd="0" parTransId="{8FD447E6-0DD0-464D-8324-A01A37CADA93}" sibTransId="{70E69AF8-CC4E-4680-AFA6-3BBF4996F0EE}"/>
    <dgm:cxn modelId="{799665D1-07A6-41DF-A665-8F891551269B}" srcId="{BE586C5F-301B-4F0E-9889-F62B25AA125D}" destId="{4E810EE0-EC1E-4C51-B422-1DAB572F1F17}" srcOrd="0" destOrd="0" parTransId="{19C8F153-B11E-416D-A9C1-186D8EECC65E}" sibTransId="{98AF46AC-8D13-40F6-82CE-5EFEA8A17576}"/>
    <dgm:cxn modelId="{C6B2C772-F9E1-4A21-9C69-80F784F3037D}" type="presParOf" srcId="{02331F34-B617-4133-9F0D-D5064B9760D2}" destId="{FFC2A8CF-DFD1-4C6F-A17F-EAC07D844232}" srcOrd="0" destOrd="0" presId="urn:microsoft.com/office/officeart/2008/layout/PictureStrips"/>
    <dgm:cxn modelId="{10B81DA7-009E-43AC-963A-74A54976D78B}" type="presParOf" srcId="{FFC2A8CF-DFD1-4C6F-A17F-EAC07D844232}" destId="{3E0567AD-3A93-432D-A85F-5199123FB031}" srcOrd="0" destOrd="0" presId="urn:microsoft.com/office/officeart/2008/layout/PictureStrips"/>
    <dgm:cxn modelId="{8EF39CA0-ED3B-4361-9258-FBFADA8DE2CF}" type="presParOf" srcId="{FFC2A8CF-DFD1-4C6F-A17F-EAC07D844232}" destId="{D1B32F7C-38C3-41F6-8C65-87F3EE42D769}" srcOrd="1" destOrd="0" presId="urn:microsoft.com/office/officeart/2008/layout/PictureStrips"/>
    <dgm:cxn modelId="{423BEBD2-C55A-49CD-A3E0-D336058446AC}" type="presParOf" srcId="{02331F34-B617-4133-9F0D-D5064B9760D2}" destId="{B1A7A1EA-116F-48A6-AE28-E94E6764FEC8}" srcOrd="1" destOrd="0" presId="urn:microsoft.com/office/officeart/2008/layout/PictureStrips"/>
    <dgm:cxn modelId="{6648B722-279C-430D-9969-441319E2CCCD}" type="presParOf" srcId="{02331F34-B617-4133-9F0D-D5064B9760D2}" destId="{3DB0C96A-2E27-4043-ADE8-26745969B227}" srcOrd="2" destOrd="0" presId="urn:microsoft.com/office/officeart/2008/layout/PictureStrips"/>
    <dgm:cxn modelId="{CA3E453C-76FF-42BB-B448-600153FCD7A1}" type="presParOf" srcId="{3DB0C96A-2E27-4043-ADE8-26745969B227}" destId="{B9FC26C0-CF9F-43DC-B4C4-BDB836013844}" srcOrd="0" destOrd="0" presId="urn:microsoft.com/office/officeart/2008/layout/PictureStrips"/>
    <dgm:cxn modelId="{8C774F6C-D56F-408E-B7EE-4E5ED898A24A}" type="presParOf" srcId="{3DB0C96A-2E27-4043-ADE8-26745969B227}" destId="{D38EBF1B-E5A3-4BD2-8185-220E0C1FF6EE}" srcOrd="1" destOrd="0" presId="urn:microsoft.com/office/officeart/2008/layout/PictureStrips"/>
    <dgm:cxn modelId="{2899222B-CDF7-472E-9FC0-525AA6C3D746}" type="presParOf" srcId="{02331F34-B617-4133-9F0D-D5064B9760D2}" destId="{0CF06674-6E75-4C18-8E4C-B47F3C5F4DC4}" srcOrd="3" destOrd="0" presId="urn:microsoft.com/office/officeart/2008/layout/PictureStrips"/>
    <dgm:cxn modelId="{14526A3C-A8B8-4BB9-8FCE-E80A741AC4A4}" type="presParOf" srcId="{02331F34-B617-4133-9F0D-D5064B9760D2}" destId="{4A2977FB-E76E-4A7C-A371-0590C3135A1D}" srcOrd="4" destOrd="0" presId="urn:microsoft.com/office/officeart/2008/layout/PictureStrips"/>
    <dgm:cxn modelId="{3955D802-8748-45D0-B014-ED438C3BB296}" type="presParOf" srcId="{4A2977FB-E76E-4A7C-A371-0590C3135A1D}" destId="{8DBA2FCE-B7D2-45CC-AF61-3D96A97F1C88}" srcOrd="0" destOrd="0" presId="urn:microsoft.com/office/officeart/2008/layout/PictureStrips"/>
    <dgm:cxn modelId="{1BB88815-1FA1-45CC-BDC1-9D0B5AFFA775}" type="presParOf" srcId="{4A2977FB-E76E-4A7C-A371-0590C3135A1D}" destId="{A9E5B14A-4F5A-4EDB-B309-691768E31FD2}" srcOrd="1" destOrd="0" presId="urn:microsoft.com/office/officeart/2008/layout/PictureStrips"/>
    <dgm:cxn modelId="{250CC08F-FC55-4729-B82B-E3FE5F2679F1}" type="presParOf" srcId="{02331F34-B617-4133-9F0D-D5064B9760D2}" destId="{63E5FC03-AE63-4559-99B8-BFB3229C3C58}" srcOrd="5" destOrd="0" presId="urn:microsoft.com/office/officeart/2008/layout/PictureStrips"/>
    <dgm:cxn modelId="{73889554-5DA7-4705-9571-8565C4C0DBE7}" type="presParOf" srcId="{02331F34-B617-4133-9F0D-D5064B9760D2}" destId="{C399620B-3B2F-4A8C-92D6-EC58C61AE748}" srcOrd="6" destOrd="0" presId="urn:microsoft.com/office/officeart/2008/layout/PictureStrips"/>
    <dgm:cxn modelId="{9C2607C9-E7EC-4989-99BD-479C6B8A08E7}" type="presParOf" srcId="{C399620B-3B2F-4A8C-92D6-EC58C61AE748}" destId="{C43C3C59-BEB8-47C2-9F11-92FFBD0A3D1D}" srcOrd="0" destOrd="0" presId="urn:microsoft.com/office/officeart/2008/layout/PictureStrips"/>
    <dgm:cxn modelId="{A71F8B46-958A-40E9-9ED0-E4F57621D5E6}" type="presParOf" srcId="{C399620B-3B2F-4A8C-92D6-EC58C61AE748}" destId="{A960AF88-9505-44C7-8303-B8F6D98BA5A8}" srcOrd="1" destOrd="0" presId="urn:microsoft.com/office/officeart/2008/layout/PictureStrips"/>
    <dgm:cxn modelId="{3936D665-4378-4832-8A67-57FCB8FA9336}" type="presParOf" srcId="{02331F34-B617-4133-9F0D-D5064B9760D2}" destId="{5B34C5CE-E17B-4993-BA75-58922D8CC4BB}" srcOrd="7" destOrd="0" presId="urn:microsoft.com/office/officeart/2008/layout/PictureStrips"/>
    <dgm:cxn modelId="{C48EB62C-925F-44C0-A560-83B6EBE63140}" type="presParOf" srcId="{02331F34-B617-4133-9F0D-D5064B9760D2}" destId="{28D0A0D9-D9A0-420E-A9B6-5797D250E25A}" srcOrd="8" destOrd="0" presId="urn:microsoft.com/office/officeart/2008/layout/PictureStrips"/>
    <dgm:cxn modelId="{F03C0B17-6E7B-4320-AA52-6FF014957FB9}" type="presParOf" srcId="{28D0A0D9-D9A0-420E-A9B6-5797D250E25A}" destId="{316048AE-EF38-455D-8563-CD5C611D4129}" srcOrd="0" destOrd="0" presId="urn:microsoft.com/office/officeart/2008/layout/PictureStrips"/>
    <dgm:cxn modelId="{ADD0FE77-75BA-45A0-9B3F-16531EB7FE37}" type="presParOf" srcId="{28D0A0D9-D9A0-420E-A9B6-5797D250E25A}" destId="{5AEC0BF3-6CB1-4EEA-B73A-CB3858A5FD37}" srcOrd="1" destOrd="0" presId="urn:microsoft.com/office/officeart/2008/layout/PictureStrips"/>
    <dgm:cxn modelId="{538231EA-2209-43DA-9549-1FEA3F28060C}" type="presParOf" srcId="{02331F34-B617-4133-9F0D-D5064B9760D2}" destId="{807EB858-2A10-4BD7-A963-7E06D28AC351}" srcOrd="9" destOrd="0" presId="urn:microsoft.com/office/officeart/2008/layout/PictureStrips"/>
    <dgm:cxn modelId="{C27858BA-FDE9-476B-9C73-C224FC18D1E2}" type="presParOf" srcId="{02331F34-B617-4133-9F0D-D5064B9760D2}" destId="{9CDF7DDD-0FC0-48F8-A918-859409F57968}" srcOrd="10" destOrd="0" presId="urn:microsoft.com/office/officeart/2008/layout/PictureStrips"/>
    <dgm:cxn modelId="{204DF8DD-CFE8-41D2-A758-4821926A49D3}" type="presParOf" srcId="{9CDF7DDD-0FC0-48F8-A918-859409F57968}" destId="{DFE43954-91DD-461B-B118-BD60D70D1E97}" srcOrd="0" destOrd="0" presId="urn:microsoft.com/office/officeart/2008/layout/PictureStrips"/>
    <dgm:cxn modelId="{F551E346-175B-4199-8CA9-E535BD59018A}" type="presParOf" srcId="{9CDF7DDD-0FC0-48F8-A918-859409F57968}" destId="{E8634B09-52DD-4150-B347-D464BAA17C9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3D996D-5AAE-4539-B4CB-FBF52CC93DBA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</dgm:pt>
    <dgm:pt modelId="{5C448281-59A3-4314-B872-32DE7A7EAF8D}">
      <dgm:prSet phldrT="[Testo]"/>
      <dgm:spPr/>
      <dgm:t>
        <a:bodyPr/>
        <a:lstStyle/>
        <a:p>
          <a:r>
            <a:rPr lang="it-IT" dirty="0"/>
            <a:t>Nessuna restrizione</a:t>
          </a:r>
        </a:p>
      </dgm:t>
    </dgm:pt>
    <dgm:pt modelId="{7E021446-601F-4448-978F-626AFDFA88B4}" type="parTrans" cxnId="{FF8F6B22-542D-493B-A96E-5A1DAFBDB7C1}">
      <dgm:prSet/>
      <dgm:spPr/>
      <dgm:t>
        <a:bodyPr/>
        <a:lstStyle/>
        <a:p>
          <a:endParaRPr lang="it-IT"/>
        </a:p>
      </dgm:t>
    </dgm:pt>
    <dgm:pt modelId="{BA157050-85FC-4905-B561-599748E93E45}" type="sibTrans" cxnId="{FF8F6B22-542D-493B-A96E-5A1DAFBDB7C1}">
      <dgm:prSet/>
      <dgm:spPr/>
      <dgm:t>
        <a:bodyPr/>
        <a:lstStyle/>
        <a:p>
          <a:endParaRPr lang="it-IT"/>
        </a:p>
      </dgm:t>
    </dgm:pt>
    <dgm:pt modelId="{090CB917-90BC-4EF3-B6D1-EDACC267FE4F}">
      <dgm:prSet phldrT="[Testo]"/>
      <dgm:spPr/>
      <dgm:t>
        <a:bodyPr anchor="b"/>
        <a:lstStyle/>
        <a:p>
          <a:r>
            <a:rPr lang="it-IT" dirty="0"/>
            <a:t>Fase 1</a:t>
          </a:r>
        </a:p>
      </dgm:t>
    </dgm:pt>
    <dgm:pt modelId="{67E81ABD-9BB3-4FDB-8F6E-63D66E29C9FE}" type="parTrans" cxnId="{489BB4DE-3EA9-4318-BE90-913D50E83611}">
      <dgm:prSet/>
      <dgm:spPr/>
      <dgm:t>
        <a:bodyPr/>
        <a:lstStyle/>
        <a:p>
          <a:endParaRPr lang="it-IT"/>
        </a:p>
      </dgm:t>
    </dgm:pt>
    <dgm:pt modelId="{F4DEE87A-13F8-4B22-9AAB-6A94A0915795}" type="sibTrans" cxnId="{489BB4DE-3EA9-4318-BE90-913D50E83611}">
      <dgm:prSet/>
      <dgm:spPr/>
      <dgm:t>
        <a:bodyPr/>
        <a:lstStyle/>
        <a:p>
          <a:endParaRPr lang="it-IT"/>
        </a:p>
      </dgm:t>
    </dgm:pt>
    <dgm:pt modelId="{19D8672F-E4C8-44F9-B8FF-11C10902F44D}">
      <dgm:prSet phldrT="[Testo]"/>
      <dgm:spPr/>
      <dgm:t>
        <a:bodyPr/>
        <a:lstStyle/>
        <a:p>
          <a:r>
            <a:rPr lang="it-IT" dirty="0"/>
            <a:t>Fase 2</a:t>
          </a:r>
        </a:p>
      </dgm:t>
    </dgm:pt>
    <dgm:pt modelId="{8ED8A4C8-3E4B-4225-893D-15DDDD8D3E0A}" type="parTrans" cxnId="{C04F8DDF-847E-4C10-8DA0-52A574EB7E4C}">
      <dgm:prSet/>
      <dgm:spPr/>
      <dgm:t>
        <a:bodyPr/>
        <a:lstStyle/>
        <a:p>
          <a:endParaRPr lang="it-IT"/>
        </a:p>
      </dgm:t>
    </dgm:pt>
    <dgm:pt modelId="{218BADB6-1A38-4748-9754-12E2D5706F97}" type="sibTrans" cxnId="{C04F8DDF-847E-4C10-8DA0-52A574EB7E4C}">
      <dgm:prSet/>
      <dgm:spPr/>
      <dgm:t>
        <a:bodyPr/>
        <a:lstStyle/>
        <a:p>
          <a:endParaRPr lang="it-IT"/>
        </a:p>
      </dgm:t>
    </dgm:pt>
    <dgm:pt modelId="{5F3A2050-04C0-4829-B70B-D9FCDCC42AAC}">
      <dgm:prSet phldrT="[Testo]"/>
      <dgm:spPr/>
      <dgm:t>
        <a:bodyPr anchor="b"/>
        <a:lstStyle/>
        <a:p>
          <a:r>
            <a:rPr lang="it-IT" dirty="0"/>
            <a:t>Fase 3</a:t>
          </a:r>
        </a:p>
      </dgm:t>
    </dgm:pt>
    <dgm:pt modelId="{03393E67-5B86-4385-BAE5-FAEBAAB81775}" type="parTrans" cxnId="{372C20B0-6356-42AC-97D3-AFC70B773920}">
      <dgm:prSet/>
      <dgm:spPr/>
      <dgm:t>
        <a:bodyPr/>
        <a:lstStyle/>
        <a:p>
          <a:endParaRPr lang="it-IT"/>
        </a:p>
      </dgm:t>
    </dgm:pt>
    <dgm:pt modelId="{73302F37-C180-438E-9650-C79779735BBC}" type="sibTrans" cxnId="{372C20B0-6356-42AC-97D3-AFC70B773920}">
      <dgm:prSet/>
      <dgm:spPr/>
      <dgm:t>
        <a:bodyPr/>
        <a:lstStyle/>
        <a:p>
          <a:endParaRPr lang="it-IT"/>
        </a:p>
      </dgm:t>
    </dgm:pt>
    <dgm:pt modelId="{D0C7D330-567D-41B1-8559-AF8DF3AB0A2E}">
      <dgm:prSet phldrT="[Testo]"/>
      <dgm:spPr/>
      <dgm:t>
        <a:bodyPr/>
        <a:lstStyle/>
        <a:p>
          <a:r>
            <a:rPr lang="it-IT" dirty="0"/>
            <a:t>Zona rossa</a:t>
          </a:r>
        </a:p>
      </dgm:t>
    </dgm:pt>
    <dgm:pt modelId="{BADD1E78-8098-4A00-87F3-80D53B25610E}" type="parTrans" cxnId="{6C5696B0-6A56-44DD-802D-2C840548EE1C}">
      <dgm:prSet/>
      <dgm:spPr/>
      <dgm:t>
        <a:bodyPr/>
        <a:lstStyle/>
        <a:p>
          <a:endParaRPr lang="it-IT"/>
        </a:p>
      </dgm:t>
    </dgm:pt>
    <dgm:pt modelId="{17DBD4B4-E1B7-4E06-8D28-3EC4930590E4}" type="sibTrans" cxnId="{6C5696B0-6A56-44DD-802D-2C840548EE1C}">
      <dgm:prSet/>
      <dgm:spPr/>
      <dgm:t>
        <a:bodyPr/>
        <a:lstStyle/>
        <a:p>
          <a:endParaRPr lang="it-IT"/>
        </a:p>
      </dgm:t>
    </dgm:pt>
    <dgm:pt modelId="{43576222-EFAA-4A53-953E-6FC218FE9973}">
      <dgm:prSet phldrT="[Testo]"/>
      <dgm:spPr/>
      <dgm:t>
        <a:bodyPr anchor="b"/>
        <a:lstStyle/>
        <a:p>
          <a:r>
            <a:rPr lang="it-IT" dirty="0"/>
            <a:t>Zona arancione</a:t>
          </a:r>
        </a:p>
      </dgm:t>
    </dgm:pt>
    <dgm:pt modelId="{751235E6-22EB-4565-B247-526F909BE3BF}" type="parTrans" cxnId="{958AD4FA-D5CF-48AB-8C2E-641F89FF0BD6}">
      <dgm:prSet/>
      <dgm:spPr/>
      <dgm:t>
        <a:bodyPr/>
        <a:lstStyle/>
        <a:p>
          <a:endParaRPr lang="it-IT"/>
        </a:p>
      </dgm:t>
    </dgm:pt>
    <dgm:pt modelId="{8239134E-FEEB-4218-8E7E-5654D96FDFE8}" type="sibTrans" cxnId="{958AD4FA-D5CF-48AB-8C2E-641F89FF0BD6}">
      <dgm:prSet/>
      <dgm:spPr/>
      <dgm:t>
        <a:bodyPr/>
        <a:lstStyle/>
        <a:p>
          <a:endParaRPr lang="it-IT"/>
        </a:p>
      </dgm:t>
    </dgm:pt>
    <dgm:pt modelId="{CE23E940-0E76-410C-82C0-4F4D360BFCB2}">
      <dgm:prSet phldrT="[Testo]"/>
      <dgm:spPr/>
      <dgm:t>
        <a:bodyPr/>
        <a:lstStyle/>
        <a:p>
          <a:r>
            <a:rPr lang="it-IT" dirty="0"/>
            <a:t>Zona gialla</a:t>
          </a:r>
        </a:p>
      </dgm:t>
    </dgm:pt>
    <dgm:pt modelId="{85B31470-57B0-43D2-B2F9-3F1120C9C7F7}" type="parTrans" cxnId="{616006BA-8772-419F-98D9-9B4BB3F0C560}">
      <dgm:prSet/>
      <dgm:spPr/>
      <dgm:t>
        <a:bodyPr/>
        <a:lstStyle/>
        <a:p>
          <a:endParaRPr lang="it-IT"/>
        </a:p>
      </dgm:t>
    </dgm:pt>
    <dgm:pt modelId="{D3B6A3AF-D629-4A40-A0F7-A6CED907501F}" type="sibTrans" cxnId="{616006BA-8772-419F-98D9-9B4BB3F0C560}">
      <dgm:prSet/>
      <dgm:spPr/>
      <dgm:t>
        <a:bodyPr/>
        <a:lstStyle/>
        <a:p>
          <a:endParaRPr lang="it-IT"/>
        </a:p>
      </dgm:t>
    </dgm:pt>
    <dgm:pt modelId="{5F8707F3-64DD-4756-AC4F-C6546F4B24D2}">
      <dgm:prSet phldrT="[Testo]"/>
      <dgm:spPr/>
      <dgm:t>
        <a:bodyPr anchor="b"/>
        <a:lstStyle/>
        <a:p>
          <a:r>
            <a:rPr lang="it-IT" dirty="0"/>
            <a:t>Zona rossa</a:t>
          </a:r>
        </a:p>
      </dgm:t>
    </dgm:pt>
    <dgm:pt modelId="{596BEB8A-5BEB-456F-96CA-3739D4F78671}" type="parTrans" cxnId="{9F87CA30-70F5-43E3-941B-8A630A196DDE}">
      <dgm:prSet/>
      <dgm:spPr/>
      <dgm:t>
        <a:bodyPr/>
        <a:lstStyle/>
        <a:p>
          <a:endParaRPr lang="it-IT"/>
        </a:p>
      </dgm:t>
    </dgm:pt>
    <dgm:pt modelId="{0357428B-BB89-4D44-BE6C-14E7899E4F72}" type="sibTrans" cxnId="{9F87CA30-70F5-43E3-941B-8A630A196DDE}">
      <dgm:prSet/>
      <dgm:spPr/>
      <dgm:t>
        <a:bodyPr/>
        <a:lstStyle/>
        <a:p>
          <a:endParaRPr lang="it-IT"/>
        </a:p>
      </dgm:t>
    </dgm:pt>
    <dgm:pt modelId="{41F6FA36-8BCA-4340-AE42-341CE44DF4BE}" type="pres">
      <dgm:prSet presAssocID="{D83D996D-5AAE-4539-B4CB-FBF52CC93DBA}" presName="Name0" presStyleCnt="0">
        <dgm:presLayoutVars>
          <dgm:dir/>
          <dgm:resizeHandles val="exact"/>
        </dgm:presLayoutVars>
      </dgm:prSet>
      <dgm:spPr/>
    </dgm:pt>
    <dgm:pt modelId="{AA617FF0-CCE4-49AE-9D45-6D29AE1F6E54}" type="pres">
      <dgm:prSet presAssocID="{D83D996D-5AAE-4539-B4CB-FBF52CC93DBA}" presName="arrow" presStyleLbl="bgShp" presStyleIdx="0" presStyleCnt="1"/>
      <dgm:spPr/>
    </dgm:pt>
    <dgm:pt modelId="{E236D662-15CE-4A28-B93E-98CEDB486F1D}" type="pres">
      <dgm:prSet presAssocID="{D83D996D-5AAE-4539-B4CB-FBF52CC93DBA}" presName="points" presStyleCnt="0"/>
      <dgm:spPr/>
    </dgm:pt>
    <dgm:pt modelId="{C1DC4BB1-D95A-47A9-8665-2E667CEE132F}" type="pres">
      <dgm:prSet presAssocID="{5C448281-59A3-4314-B872-32DE7A7EAF8D}" presName="compositeA" presStyleCnt="0"/>
      <dgm:spPr/>
    </dgm:pt>
    <dgm:pt modelId="{E835EE9C-9C25-4EA6-A8FB-E3DA2B9FEDC4}" type="pres">
      <dgm:prSet presAssocID="{5C448281-59A3-4314-B872-32DE7A7EAF8D}" presName="textA" presStyleLbl="revTx" presStyleIdx="0" presStyleCnt="8">
        <dgm:presLayoutVars>
          <dgm:bulletEnabled val="1"/>
        </dgm:presLayoutVars>
      </dgm:prSet>
      <dgm:spPr/>
    </dgm:pt>
    <dgm:pt modelId="{DD0CA6D2-C50D-4C68-85EE-96D9DD0A4549}" type="pres">
      <dgm:prSet presAssocID="{5C448281-59A3-4314-B872-32DE7A7EAF8D}" presName="circleA" presStyleLbl="node1" presStyleIdx="0" presStyleCnt="8"/>
      <dgm:spPr>
        <a:solidFill>
          <a:schemeClr val="bg1"/>
        </a:solidFill>
      </dgm:spPr>
    </dgm:pt>
    <dgm:pt modelId="{A6A4C6C9-6408-44C1-8EE3-1DA81E3EE78C}" type="pres">
      <dgm:prSet presAssocID="{5C448281-59A3-4314-B872-32DE7A7EAF8D}" presName="spaceA" presStyleCnt="0"/>
      <dgm:spPr/>
    </dgm:pt>
    <dgm:pt modelId="{9E570809-FA01-40BB-BCDF-BCE4386F2C31}" type="pres">
      <dgm:prSet presAssocID="{BA157050-85FC-4905-B561-599748E93E45}" presName="space" presStyleCnt="0"/>
      <dgm:spPr/>
    </dgm:pt>
    <dgm:pt modelId="{500FFF1E-18F3-4754-8F90-479B2699C87F}" type="pres">
      <dgm:prSet presAssocID="{090CB917-90BC-4EF3-B6D1-EDACC267FE4F}" presName="compositeB" presStyleCnt="0"/>
      <dgm:spPr/>
    </dgm:pt>
    <dgm:pt modelId="{4F10D9EF-FB78-4EF4-A34E-3EFFE9B2540F}" type="pres">
      <dgm:prSet presAssocID="{090CB917-90BC-4EF3-B6D1-EDACC267FE4F}" presName="textB" presStyleLbl="revTx" presStyleIdx="1" presStyleCnt="8" custLinFactY="-50000" custLinFactNeighborX="761" custLinFactNeighborY="-100000">
        <dgm:presLayoutVars>
          <dgm:bulletEnabled val="1"/>
        </dgm:presLayoutVars>
      </dgm:prSet>
      <dgm:spPr/>
    </dgm:pt>
    <dgm:pt modelId="{260EBF5E-F88B-4AF8-89D3-5308BCC5BAA0}" type="pres">
      <dgm:prSet presAssocID="{090CB917-90BC-4EF3-B6D1-EDACC267FE4F}" presName="circleB" presStyleLbl="node1" presStyleIdx="1" presStyleCnt="8"/>
      <dgm:spPr>
        <a:solidFill>
          <a:srgbClr val="8B4513"/>
        </a:solidFill>
      </dgm:spPr>
    </dgm:pt>
    <dgm:pt modelId="{EE569C20-D8EB-48BA-B6BD-9318EF3FEF5D}" type="pres">
      <dgm:prSet presAssocID="{090CB917-90BC-4EF3-B6D1-EDACC267FE4F}" presName="spaceB" presStyleCnt="0"/>
      <dgm:spPr/>
    </dgm:pt>
    <dgm:pt modelId="{431704BD-A944-41B2-8F89-4A42B743651D}" type="pres">
      <dgm:prSet presAssocID="{F4DEE87A-13F8-4B22-9AAB-6A94A0915795}" presName="space" presStyleCnt="0"/>
      <dgm:spPr/>
    </dgm:pt>
    <dgm:pt modelId="{22E4E95A-7814-4F32-8010-F42F98808F7B}" type="pres">
      <dgm:prSet presAssocID="{19D8672F-E4C8-44F9-B8FF-11C10902F44D}" presName="compositeA" presStyleCnt="0"/>
      <dgm:spPr/>
    </dgm:pt>
    <dgm:pt modelId="{F720F078-D53D-4FF8-8E24-C74E742C8A9E}" type="pres">
      <dgm:prSet presAssocID="{19D8672F-E4C8-44F9-B8FF-11C10902F44D}" presName="textA" presStyleLbl="revTx" presStyleIdx="2" presStyleCnt="8">
        <dgm:presLayoutVars>
          <dgm:bulletEnabled val="1"/>
        </dgm:presLayoutVars>
      </dgm:prSet>
      <dgm:spPr/>
    </dgm:pt>
    <dgm:pt modelId="{0F6276B6-1068-4BD7-A1AF-B956CE65B074}" type="pres">
      <dgm:prSet presAssocID="{19D8672F-E4C8-44F9-B8FF-11C10902F44D}" presName="circleA" presStyleLbl="node1" presStyleIdx="2" presStyleCnt="8"/>
      <dgm:spPr>
        <a:solidFill>
          <a:srgbClr val="D2691E"/>
        </a:solidFill>
      </dgm:spPr>
    </dgm:pt>
    <dgm:pt modelId="{F80377F3-6B23-41B8-9A70-11874F67E006}" type="pres">
      <dgm:prSet presAssocID="{19D8672F-E4C8-44F9-B8FF-11C10902F44D}" presName="spaceA" presStyleCnt="0"/>
      <dgm:spPr/>
    </dgm:pt>
    <dgm:pt modelId="{2B99FD5A-4A98-42E0-9617-AD05EB91FCDE}" type="pres">
      <dgm:prSet presAssocID="{218BADB6-1A38-4748-9754-12E2D5706F97}" presName="space" presStyleCnt="0"/>
      <dgm:spPr/>
    </dgm:pt>
    <dgm:pt modelId="{5EF04DC7-B8D7-4948-97E5-C0687718E10E}" type="pres">
      <dgm:prSet presAssocID="{5F3A2050-04C0-4829-B70B-D9FCDCC42AAC}" presName="compositeB" presStyleCnt="0"/>
      <dgm:spPr/>
    </dgm:pt>
    <dgm:pt modelId="{1F720CB7-4106-472F-9673-0A6328682878}" type="pres">
      <dgm:prSet presAssocID="{5F3A2050-04C0-4829-B70B-D9FCDCC42AAC}" presName="textB" presStyleLbl="revTx" presStyleIdx="3" presStyleCnt="8" custLinFactY="-50000" custLinFactNeighborX="-5327" custLinFactNeighborY="-100000">
        <dgm:presLayoutVars>
          <dgm:bulletEnabled val="1"/>
        </dgm:presLayoutVars>
      </dgm:prSet>
      <dgm:spPr/>
    </dgm:pt>
    <dgm:pt modelId="{2264FF3B-5829-4593-8C86-BF627B85AB3F}" type="pres">
      <dgm:prSet presAssocID="{5F3A2050-04C0-4829-B70B-D9FCDCC42AAC}" presName="circleB" presStyleLbl="node1" presStyleIdx="3" presStyleCnt="8"/>
      <dgm:spPr>
        <a:solidFill>
          <a:srgbClr val="F5F5F5"/>
        </a:solidFill>
      </dgm:spPr>
    </dgm:pt>
    <dgm:pt modelId="{4F2CF3B4-B987-4DC2-9687-75B2169C89E6}" type="pres">
      <dgm:prSet presAssocID="{5F3A2050-04C0-4829-B70B-D9FCDCC42AAC}" presName="spaceB" presStyleCnt="0"/>
      <dgm:spPr/>
    </dgm:pt>
    <dgm:pt modelId="{11BA7E61-44F0-4501-8A3B-1C72A370AF0E}" type="pres">
      <dgm:prSet presAssocID="{73302F37-C180-438E-9650-C79779735BBC}" presName="space" presStyleCnt="0"/>
      <dgm:spPr/>
    </dgm:pt>
    <dgm:pt modelId="{986765A5-EC01-41E9-8FE4-6D15110C3585}" type="pres">
      <dgm:prSet presAssocID="{D0C7D330-567D-41B1-8559-AF8DF3AB0A2E}" presName="compositeA" presStyleCnt="0"/>
      <dgm:spPr/>
    </dgm:pt>
    <dgm:pt modelId="{C8C593CC-520A-4884-A814-3A661B4EFB0E}" type="pres">
      <dgm:prSet presAssocID="{D0C7D330-567D-41B1-8559-AF8DF3AB0A2E}" presName="textA" presStyleLbl="revTx" presStyleIdx="4" presStyleCnt="8">
        <dgm:presLayoutVars>
          <dgm:bulletEnabled val="1"/>
        </dgm:presLayoutVars>
      </dgm:prSet>
      <dgm:spPr/>
    </dgm:pt>
    <dgm:pt modelId="{CE2188FA-A70E-4213-8F16-5A24524A1036}" type="pres">
      <dgm:prSet presAssocID="{D0C7D330-567D-41B1-8559-AF8DF3AB0A2E}" presName="circleA" presStyleLbl="node1" presStyleIdx="4" presStyleCnt="8"/>
      <dgm:spPr>
        <a:solidFill>
          <a:srgbClr val="FF0000"/>
        </a:solidFill>
      </dgm:spPr>
    </dgm:pt>
    <dgm:pt modelId="{EB5018BC-C831-4A98-BB56-B6D42063A9D9}" type="pres">
      <dgm:prSet presAssocID="{D0C7D330-567D-41B1-8559-AF8DF3AB0A2E}" presName="spaceA" presStyleCnt="0"/>
      <dgm:spPr/>
    </dgm:pt>
    <dgm:pt modelId="{78B099E0-CB75-4176-B2C3-F4AF18B4CCF0}" type="pres">
      <dgm:prSet presAssocID="{17DBD4B4-E1B7-4E06-8D28-3EC4930590E4}" presName="space" presStyleCnt="0"/>
      <dgm:spPr/>
    </dgm:pt>
    <dgm:pt modelId="{CC66FBA0-B3FD-4015-8BF7-FC3E82A3BD49}" type="pres">
      <dgm:prSet presAssocID="{43576222-EFAA-4A53-953E-6FC218FE9973}" presName="compositeB" presStyleCnt="0"/>
      <dgm:spPr/>
    </dgm:pt>
    <dgm:pt modelId="{0D15AB31-D4D0-4F0D-94DE-299A22AE86DD}" type="pres">
      <dgm:prSet presAssocID="{43576222-EFAA-4A53-953E-6FC218FE9973}" presName="textB" presStyleLbl="revTx" presStyleIdx="5" presStyleCnt="8" custLinFactY="-50000" custLinFactNeighborX="-2283" custLinFactNeighborY="-100000">
        <dgm:presLayoutVars>
          <dgm:bulletEnabled val="1"/>
        </dgm:presLayoutVars>
      </dgm:prSet>
      <dgm:spPr/>
    </dgm:pt>
    <dgm:pt modelId="{E7AAADB8-6127-4094-9D0C-7F2301E9B5AB}" type="pres">
      <dgm:prSet presAssocID="{43576222-EFAA-4A53-953E-6FC218FE9973}" presName="circleB" presStyleLbl="node1" presStyleIdx="5" presStyleCnt="8"/>
      <dgm:spPr>
        <a:solidFill>
          <a:srgbClr val="FF8C00"/>
        </a:solidFill>
      </dgm:spPr>
    </dgm:pt>
    <dgm:pt modelId="{C19E21A4-2081-44DC-9569-FBBA2F3354C0}" type="pres">
      <dgm:prSet presAssocID="{43576222-EFAA-4A53-953E-6FC218FE9973}" presName="spaceB" presStyleCnt="0"/>
      <dgm:spPr/>
    </dgm:pt>
    <dgm:pt modelId="{1DB986D9-71CD-4607-9E4C-283A57CF1C3E}" type="pres">
      <dgm:prSet presAssocID="{8239134E-FEEB-4218-8E7E-5654D96FDFE8}" presName="space" presStyleCnt="0"/>
      <dgm:spPr/>
    </dgm:pt>
    <dgm:pt modelId="{6D9B8BDE-126F-4DD0-A0B9-75A33E39BCAE}" type="pres">
      <dgm:prSet presAssocID="{CE23E940-0E76-410C-82C0-4F4D360BFCB2}" presName="compositeA" presStyleCnt="0"/>
      <dgm:spPr/>
    </dgm:pt>
    <dgm:pt modelId="{75CB7D1C-7CA8-4B63-A59A-63012287B3FE}" type="pres">
      <dgm:prSet presAssocID="{CE23E940-0E76-410C-82C0-4F4D360BFCB2}" presName="textA" presStyleLbl="revTx" presStyleIdx="6" presStyleCnt="8">
        <dgm:presLayoutVars>
          <dgm:bulletEnabled val="1"/>
        </dgm:presLayoutVars>
      </dgm:prSet>
      <dgm:spPr/>
    </dgm:pt>
    <dgm:pt modelId="{6BB587B2-0A15-43E5-ACB1-E31B8906F6FB}" type="pres">
      <dgm:prSet presAssocID="{CE23E940-0E76-410C-82C0-4F4D360BFCB2}" presName="circleA" presStyleLbl="node1" presStyleIdx="6" presStyleCnt="8"/>
      <dgm:spPr>
        <a:solidFill>
          <a:srgbClr val="FFFF00"/>
        </a:solidFill>
      </dgm:spPr>
    </dgm:pt>
    <dgm:pt modelId="{68B24E63-E939-415B-BA3E-6234B7010BA4}" type="pres">
      <dgm:prSet presAssocID="{CE23E940-0E76-410C-82C0-4F4D360BFCB2}" presName="spaceA" presStyleCnt="0"/>
      <dgm:spPr/>
    </dgm:pt>
    <dgm:pt modelId="{2FDAEA25-A14C-490D-8882-3A1655EE4DD5}" type="pres">
      <dgm:prSet presAssocID="{D3B6A3AF-D629-4A40-A0F7-A6CED907501F}" presName="space" presStyleCnt="0"/>
      <dgm:spPr/>
    </dgm:pt>
    <dgm:pt modelId="{81C1708D-77B1-45E6-99B2-5248BD32831F}" type="pres">
      <dgm:prSet presAssocID="{5F8707F3-64DD-4756-AC4F-C6546F4B24D2}" presName="compositeB" presStyleCnt="0"/>
      <dgm:spPr/>
    </dgm:pt>
    <dgm:pt modelId="{ADDBF74D-2844-4722-B029-02044F370595}" type="pres">
      <dgm:prSet presAssocID="{5F8707F3-64DD-4756-AC4F-C6546F4B24D2}" presName="textB" presStyleLbl="revTx" presStyleIdx="7" presStyleCnt="8" custLinFactY="-50000" custLinFactNeighborX="1522" custLinFactNeighborY="-100000">
        <dgm:presLayoutVars>
          <dgm:bulletEnabled val="1"/>
        </dgm:presLayoutVars>
      </dgm:prSet>
      <dgm:spPr/>
    </dgm:pt>
    <dgm:pt modelId="{7430D602-268E-4473-B8B7-55D8E2103052}" type="pres">
      <dgm:prSet presAssocID="{5F8707F3-64DD-4756-AC4F-C6546F4B24D2}" presName="circleB" presStyleLbl="node1" presStyleIdx="7" presStyleCnt="8"/>
      <dgm:spPr>
        <a:solidFill>
          <a:srgbClr val="FF0000"/>
        </a:solidFill>
      </dgm:spPr>
    </dgm:pt>
    <dgm:pt modelId="{40CB57F6-2BE3-4933-88FA-CC14D51392B2}" type="pres">
      <dgm:prSet presAssocID="{5F8707F3-64DD-4756-AC4F-C6546F4B24D2}" presName="spaceB" presStyleCnt="0"/>
      <dgm:spPr/>
    </dgm:pt>
  </dgm:ptLst>
  <dgm:cxnLst>
    <dgm:cxn modelId="{1A3E841B-B3CC-4F0F-8E28-ACAA2D255691}" type="presOf" srcId="{D83D996D-5AAE-4539-B4CB-FBF52CC93DBA}" destId="{41F6FA36-8BCA-4340-AE42-341CE44DF4BE}" srcOrd="0" destOrd="0" presId="urn:microsoft.com/office/officeart/2005/8/layout/hProcess11"/>
    <dgm:cxn modelId="{FF8F6B22-542D-493B-A96E-5A1DAFBDB7C1}" srcId="{D83D996D-5AAE-4539-B4CB-FBF52CC93DBA}" destId="{5C448281-59A3-4314-B872-32DE7A7EAF8D}" srcOrd="0" destOrd="0" parTransId="{7E021446-601F-4448-978F-626AFDFA88B4}" sibTransId="{BA157050-85FC-4905-B561-599748E93E45}"/>
    <dgm:cxn modelId="{9F87CA30-70F5-43E3-941B-8A630A196DDE}" srcId="{D83D996D-5AAE-4539-B4CB-FBF52CC93DBA}" destId="{5F8707F3-64DD-4756-AC4F-C6546F4B24D2}" srcOrd="7" destOrd="0" parTransId="{596BEB8A-5BEB-456F-96CA-3739D4F78671}" sibTransId="{0357428B-BB89-4D44-BE6C-14E7899E4F72}"/>
    <dgm:cxn modelId="{86AAA93B-4897-4CF1-A645-74986F9AE087}" type="presOf" srcId="{CE23E940-0E76-410C-82C0-4F4D360BFCB2}" destId="{75CB7D1C-7CA8-4B63-A59A-63012287B3FE}" srcOrd="0" destOrd="0" presId="urn:microsoft.com/office/officeart/2005/8/layout/hProcess11"/>
    <dgm:cxn modelId="{19BE9E5E-3B76-4910-A3A8-29F27DDF8A6F}" type="presOf" srcId="{5F3A2050-04C0-4829-B70B-D9FCDCC42AAC}" destId="{1F720CB7-4106-472F-9673-0A6328682878}" srcOrd="0" destOrd="0" presId="urn:microsoft.com/office/officeart/2005/8/layout/hProcess11"/>
    <dgm:cxn modelId="{FF1CC29B-8381-4712-B03B-C742E25B9B75}" type="presOf" srcId="{19D8672F-E4C8-44F9-B8FF-11C10902F44D}" destId="{F720F078-D53D-4FF8-8E24-C74E742C8A9E}" srcOrd="0" destOrd="0" presId="urn:microsoft.com/office/officeart/2005/8/layout/hProcess11"/>
    <dgm:cxn modelId="{372C20B0-6356-42AC-97D3-AFC70B773920}" srcId="{D83D996D-5AAE-4539-B4CB-FBF52CC93DBA}" destId="{5F3A2050-04C0-4829-B70B-D9FCDCC42AAC}" srcOrd="3" destOrd="0" parTransId="{03393E67-5B86-4385-BAE5-FAEBAAB81775}" sibTransId="{73302F37-C180-438E-9650-C79779735BBC}"/>
    <dgm:cxn modelId="{6C5696B0-6A56-44DD-802D-2C840548EE1C}" srcId="{D83D996D-5AAE-4539-B4CB-FBF52CC93DBA}" destId="{D0C7D330-567D-41B1-8559-AF8DF3AB0A2E}" srcOrd="4" destOrd="0" parTransId="{BADD1E78-8098-4A00-87F3-80D53B25610E}" sibTransId="{17DBD4B4-E1B7-4E06-8D28-3EC4930590E4}"/>
    <dgm:cxn modelId="{616006BA-8772-419F-98D9-9B4BB3F0C560}" srcId="{D83D996D-5AAE-4539-B4CB-FBF52CC93DBA}" destId="{CE23E940-0E76-410C-82C0-4F4D360BFCB2}" srcOrd="6" destOrd="0" parTransId="{85B31470-57B0-43D2-B2F9-3F1120C9C7F7}" sibTransId="{D3B6A3AF-D629-4A40-A0F7-A6CED907501F}"/>
    <dgm:cxn modelId="{070DA5BA-35F6-4415-BDD4-9F547B852DFA}" type="presOf" srcId="{D0C7D330-567D-41B1-8559-AF8DF3AB0A2E}" destId="{C8C593CC-520A-4884-A814-3A661B4EFB0E}" srcOrd="0" destOrd="0" presId="urn:microsoft.com/office/officeart/2005/8/layout/hProcess11"/>
    <dgm:cxn modelId="{A6814BCC-E746-4A1C-B7FC-A94A9E99826B}" type="presOf" srcId="{43576222-EFAA-4A53-953E-6FC218FE9973}" destId="{0D15AB31-D4D0-4F0D-94DE-299A22AE86DD}" srcOrd="0" destOrd="0" presId="urn:microsoft.com/office/officeart/2005/8/layout/hProcess11"/>
    <dgm:cxn modelId="{978207D7-F488-4369-B8C9-EC269F72301B}" type="presOf" srcId="{090CB917-90BC-4EF3-B6D1-EDACC267FE4F}" destId="{4F10D9EF-FB78-4EF4-A34E-3EFFE9B2540F}" srcOrd="0" destOrd="0" presId="urn:microsoft.com/office/officeart/2005/8/layout/hProcess11"/>
    <dgm:cxn modelId="{5F7A5ED8-CEB2-47C8-BF17-A8BBECCFEB7E}" type="presOf" srcId="{5F8707F3-64DD-4756-AC4F-C6546F4B24D2}" destId="{ADDBF74D-2844-4722-B029-02044F370595}" srcOrd="0" destOrd="0" presId="urn:microsoft.com/office/officeart/2005/8/layout/hProcess11"/>
    <dgm:cxn modelId="{489BB4DE-3EA9-4318-BE90-913D50E83611}" srcId="{D83D996D-5AAE-4539-B4CB-FBF52CC93DBA}" destId="{090CB917-90BC-4EF3-B6D1-EDACC267FE4F}" srcOrd="1" destOrd="0" parTransId="{67E81ABD-9BB3-4FDB-8F6E-63D66E29C9FE}" sibTransId="{F4DEE87A-13F8-4B22-9AAB-6A94A0915795}"/>
    <dgm:cxn modelId="{C04F8DDF-847E-4C10-8DA0-52A574EB7E4C}" srcId="{D83D996D-5AAE-4539-B4CB-FBF52CC93DBA}" destId="{19D8672F-E4C8-44F9-B8FF-11C10902F44D}" srcOrd="2" destOrd="0" parTransId="{8ED8A4C8-3E4B-4225-893D-15DDDD8D3E0A}" sibTransId="{218BADB6-1A38-4748-9754-12E2D5706F97}"/>
    <dgm:cxn modelId="{D57438E5-DA6A-4D4E-9336-014B6EA8E2D6}" type="presOf" srcId="{5C448281-59A3-4314-B872-32DE7A7EAF8D}" destId="{E835EE9C-9C25-4EA6-A8FB-E3DA2B9FEDC4}" srcOrd="0" destOrd="0" presId="urn:microsoft.com/office/officeart/2005/8/layout/hProcess11"/>
    <dgm:cxn modelId="{958AD4FA-D5CF-48AB-8C2E-641F89FF0BD6}" srcId="{D83D996D-5AAE-4539-B4CB-FBF52CC93DBA}" destId="{43576222-EFAA-4A53-953E-6FC218FE9973}" srcOrd="5" destOrd="0" parTransId="{751235E6-22EB-4565-B247-526F909BE3BF}" sibTransId="{8239134E-FEEB-4218-8E7E-5654D96FDFE8}"/>
    <dgm:cxn modelId="{D9E7EDE1-6284-48CE-8B43-588D4E30E32D}" type="presParOf" srcId="{41F6FA36-8BCA-4340-AE42-341CE44DF4BE}" destId="{AA617FF0-CCE4-49AE-9D45-6D29AE1F6E54}" srcOrd="0" destOrd="0" presId="urn:microsoft.com/office/officeart/2005/8/layout/hProcess11"/>
    <dgm:cxn modelId="{E1DB76FE-1705-4858-82F3-7E5B50000EEE}" type="presParOf" srcId="{41F6FA36-8BCA-4340-AE42-341CE44DF4BE}" destId="{E236D662-15CE-4A28-B93E-98CEDB486F1D}" srcOrd="1" destOrd="0" presId="urn:microsoft.com/office/officeart/2005/8/layout/hProcess11"/>
    <dgm:cxn modelId="{420F7AD5-51EC-431B-B680-D2F607467988}" type="presParOf" srcId="{E236D662-15CE-4A28-B93E-98CEDB486F1D}" destId="{C1DC4BB1-D95A-47A9-8665-2E667CEE132F}" srcOrd="0" destOrd="0" presId="urn:microsoft.com/office/officeart/2005/8/layout/hProcess11"/>
    <dgm:cxn modelId="{093390E6-E236-4266-94A6-F7AF6A0CE397}" type="presParOf" srcId="{C1DC4BB1-D95A-47A9-8665-2E667CEE132F}" destId="{E835EE9C-9C25-4EA6-A8FB-E3DA2B9FEDC4}" srcOrd="0" destOrd="0" presId="urn:microsoft.com/office/officeart/2005/8/layout/hProcess11"/>
    <dgm:cxn modelId="{A0235C20-8498-42BB-86D2-04CE0761CB23}" type="presParOf" srcId="{C1DC4BB1-D95A-47A9-8665-2E667CEE132F}" destId="{DD0CA6D2-C50D-4C68-85EE-96D9DD0A4549}" srcOrd="1" destOrd="0" presId="urn:microsoft.com/office/officeart/2005/8/layout/hProcess11"/>
    <dgm:cxn modelId="{BBD4D73D-865B-416F-A010-61D902272844}" type="presParOf" srcId="{C1DC4BB1-D95A-47A9-8665-2E667CEE132F}" destId="{A6A4C6C9-6408-44C1-8EE3-1DA81E3EE78C}" srcOrd="2" destOrd="0" presId="urn:microsoft.com/office/officeart/2005/8/layout/hProcess11"/>
    <dgm:cxn modelId="{FC1DAE5B-3B2E-41A6-8AB1-5AE6E45E6554}" type="presParOf" srcId="{E236D662-15CE-4A28-B93E-98CEDB486F1D}" destId="{9E570809-FA01-40BB-BCDF-BCE4386F2C31}" srcOrd="1" destOrd="0" presId="urn:microsoft.com/office/officeart/2005/8/layout/hProcess11"/>
    <dgm:cxn modelId="{E32FFB6F-B738-4D95-AFF6-7ADC1E759E26}" type="presParOf" srcId="{E236D662-15CE-4A28-B93E-98CEDB486F1D}" destId="{500FFF1E-18F3-4754-8F90-479B2699C87F}" srcOrd="2" destOrd="0" presId="urn:microsoft.com/office/officeart/2005/8/layout/hProcess11"/>
    <dgm:cxn modelId="{2F7544CA-891C-4C51-AF2C-67427775450F}" type="presParOf" srcId="{500FFF1E-18F3-4754-8F90-479B2699C87F}" destId="{4F10D9EF-FB78-4EF4-A34E-3EFFE9B2540F}" srcOrd="0" destOrd="0" presId="urn:microsoft.com/office/officeart/2005/8/layout/hProcess11"/>
    <dgm:cxn modelId="{84628A5A-4D63-4EDE-A41A-6CE8CBF6E3FD}" type="presParOf" srcId="{500FFF1E-18F3-4754-8F90-479B2699C87F}" destId="{260EBF5E-F88B-4AF8-89D3-5308BCC5BAA0}" srcOrd="1" destOrd="0" presId="urn:microsoft.com/office/officeart/2005/8/layout/hProcess11"/>
    <dgm:cxn modelId="{F3BE22EA-60F3-4D8B-B902-ED76328700E9}" type="presParOf" srcId="{500FFF1E-18F3-4754-8F90-479B2699C87F}" destId="{EE569C20-D8EB-48BA-B6BD-9318EF3FEF5D}" srcOrd="2" destOrd="0" presId="urn:microsoft.com/office/officeart/2005/8/layout/hProcess11"/>
    <dgm:cxn modelId="{805894AC-CB0B-4C01-AA09-55839B3F0601}" type="presParOf" srcId="{E236D662-15CE-4A28-B93E-98CEDB486F1D}" destId="{431704BD-A944-41B2-8F89-4A42B743651D}" srcOrd="3" destOrd="0" presId="urn:microsoft.com/office/officeart/2005/8/layout/hProcess11"/>
    <dgm:cxn modelId="{01CF588F-BC2C-4093-B00C-1CC0BC57ECBB}" type="presParOf" srcId="{E236D662-15CE-4A28-B93E-98CEDB486F1D}" destId="{22E4E95A-7814-4F32-8010-F42F98808F7B}" srcOrd="4" destOrd="0" presId="urn:microsoft.com/office/officeart/2005/8/layout/hProcess11"/>
    <dgm:cxn modelId="{54A5F72C-2734-4510-A5B9-7CCC1A7C6716}" type="presParOf" srcId="{22E4E95A-7814-4F32-8010-F42F98808F7B}" destId="{F720F078-D53D-4FF8-8E24-C74E742C8A9E}" srcOrd="0" destOrd="0" presId="urn:microsoft.com/office/officeart/2005/8/layout/hProcess11"/>
    <dgm:cxn modelId="{F9972C81-97D7-42BF-A0D8-346C6B58856F}" type="presParOf" srcId="{22E4E95A-7814-4F32-8010-F42F98808F7B}" destId="{0F6276B6-1068-4BD7-A1AF-B956CE65B074}" srcOrd="1" destOrd="0" presId="urn:microsoft.com/office/officeart/2005/8/layout/hProcess11"/>
    <dgm:cxn modelId="{C403F6AE-92C7-4F79-9D32-D72FB637D813}" type="presParOf" srcId="{22E4E95A-7814-4F32-8010-F42F98808F7B}" destId="{F80377F3-6B23-41B8-9A70-11874F67E006}" srcOrd="2" destOrd="0" presId="urn:microsoft.com/office/officeart/2005/8/layout/hProcess11"/>
    <dgm:cxn modelId="{6EB34273-0710-4E3A-B7A6-94D30EF5FD11}" type="presParOf" srcId="{E236D662-15CE-4A28-B93E-98CEDB486F1D}" destId="{2B99FD5A-4A98-42E0-9617-AD05EB91FCDE}" srcOrd="5" destOrd="0" presId="urn:microsoft.com/office/officeart/2005/8/layout/hProcess11"/>
    <dgm:cxn modelId="{19EF44EF-BB64-4FBF-902E-657745A93DFE}" type="presParOf" srcId="{E236D662-15CE-4A28-B93E-98CEDB486F1D}" destId="{5EF04DC7-B8D7-4948-97E5-C0687718E10E}" srcOrd="6" destOrd="0" presId="urn:microsoft.com/office/officeart/2005/8/layout/hProcess11"/>
    <dgm:cxn modelId="{50CA1367-EB92-483A-AE40-D36F2104B7C0}" type="presParOf" srcId="{5EF04DC7-B8D7-4948-97E5-C0687718E10E}" destId="{1F720CB7-4106-472F-9673-0A6328682878}" srcOrd="0" destOrd="0" presId="urn:microsoft.com/office/officeart/2005/8/layout/hProcess11"/>
    <dgm:cxn modelId="{D8660AA8-E3CC-44BB-8CFD-D128AED6F23D}" type="presParOf" srcId="{5EF04DC7-B8D7-4948-97E5-C0687718E10E}" destId="{2264FF3B-5829-4593-8C86-BF627B85AB3F}" srcOrd="1" destOrd="0" presId="urn:microsoft.com/office/officeart/2005/8/layout/hProcess11"/>
    <dgm:cxn modelId="{2F2C0BFD-C5D5-426E-9B43-6325F5220AFD}" type="presParOf" srcId="{5EF04DC7-B8D7-4948-97E5-C0687718E10E}" destId="{4F2CF3B4-B987-4DC2-9687-75B2169C89E6}" srcOrd="2" destOrd="0" presId="urn:microsoft.com/office/officeart/2005/8/layout/hProcess11"/>
    <dgm:cxn modelId="{6B6D647C-0D00-48B7-A9A8-32D16F067276}" type="presParOf" srcId="{E236D662-15CE-4A28-B93E-98CEDB486F1D}" destId="{11BA7E61-44F0-4501-8A3B-1C72A370AF0E}" srcOrd="7" destOrd="0" presId="urn:microsoft.com/office/officeart/2005/8/layout/hProcess11"/>
    <dgm:cxn modelId="{1050D3A5-D1FB-4DD8-91C9-0D3AB84C37F8}" type="presParOf" srcId="{E236D662-15CE-4A28-B93E-98CEDB486F1D}" destId="{986765A5-EC01-41E9-8FE4-6D15110C3585}" srcOrd="8" destOrd="0" presId="urn:microsoft.com/office/officeart/2005/8/layout/hProcess11"/>
    <dgm:cxn modelId="{2BD62361-63A9-4152-833B-E4C89D85EC64}" type="presParOf" srcId="{986765A5-EC01-41E9-8FE4-6D15110C3585}" destId="{C8C593CC-520A-4884-A814-3A661B4EFB0E}" srcOrd="0" destOrd="0" presId="urn:microsoft.com/office/officeart/2005/8/layout/hProcess11"/>
    <dgm:cxn modelId="{E2A6FF2E-31CF-4BEF-B59A-D994CDEEF4AE}" type="presParOf" srcId="{986765A5-EC01-41E9-8FE4-6D15110C3585}" destId="{CE2188FA-A70E-4213-8F16-5A24524A1036}" srcOrd="1" destOrd="0" presId="urn:microsoft.com/office/officeart/2005/8/layout/hProcess11"/>
    <dgm:cxn modelId="{26DF8A58-470B-42E8-958C-2A800D6E4CCB}" type="presParOf" srcId="{986765A5-EC01-41E9-8FE4-6D15110C3585}" destId="{EB5018BC-C831-4A98-BB56-B6D42063A9D9}" srcOrd="2" destOrd="0" presId="urn:microsoft.com/office/officeart/2005/8/layout/hProcess11"/>
    <dgm:cxn modelId="{92F9E9F5-F218-4B86-A141-6BD6603B412A}" type="presParOf" srcId="{E236D662-15CE-4A28-B93E-98CEDB486F1D}" destId="{78B099E0-CB75-4176-B2C3-F4AF18B4CCF0}" srcOrd="9" destOrd="0" presId="urn:microsoft.com/office/officeart/2005/8/layout/hProcess11"/>
    <dgm:cxn modelId="{8FD26D94-57D6-45A3-BE3A-321E8C2F879E}" type="presParOf" srcId="{E236D662-15CE-4A28-B93E-98CEDB486F1D}" destId="{CC66FBA0-B3FD-4015-8BF7-FC3E82A3BD49}" srcOrd="10" destOrd="0" presId="urn:microsoft.com/office/officeart/2005/8/layout/hProcess11"/>
    <dgm:cxn modelId="{7AEF03BB-767A-4B78-8095-55D94FDBF1AF}" type="presParOf" srcId="{CC66FBA0-B3FD-4015-8BF7-FC3E82A3BD49}" destId="{0D15AB31-D4D0-4F0D-94DE-299A22AE86DD}" srcOrd="0" destOrd="0" presId="urn:microsoft.com/office/officeart/2005/8/layout/hProcess11"/>
    <dgm:cxn modelId="{F1904B64-9752-4273-BC77-FAB3FA5F55D2}" type="presParOf" srcId="{CC66FBA0-B3FD-4015-8BF7-FC3E82A3BD49}" destId="{E7AAADB8-6127-4094-9D0C-7F2301E9B5AB}" srcOrd="1" destOrd="0" presId="urn:microsoft.com/office/officeart/2005/8/layout/hProcess11"/>
    <dgm:cxn modelId="{039A984A-5481-4BB9-B36C-466DF0067920}" type="presParOf" srcId="{CC66FBA0-B3FD-4015-8BF7-FC3E82A3BD49}" destId="{C19E21A4-2081-44DC-9569-FBBA2F3354C0}" srcOrd="2" destOrd="0" presId="urn:microsoft.com/office/officeart/2005/8/layout/hProcess11"/>
    <dgm:cxn modelId="{8AB9199A-4D96-4F6B-A126-6325CEC3E71B}" type="presParOf" srcId="{E236D662-15CE-4A28-B93E-98CEDB486F1D}" destId="{1DB986D9-71CD-4607-9E4C-283A57CF1C3E}" srcOrd="11" destOrd="0" presId="urn:microsoft.com/office/officeart/2005/8/layout/hProcess11"/>
    <dgm:cxn modelId="{D01BB006-A3DF-4D13-8CB9-A601ABC12F92}" type="presParOf" srcId="{E236D662-15CE-4A28-B93E-98CEDB486F1D}" destId="{6D9B8BDE-126F-4DD0-A0B9-75A33E39BCAE}" srcOrd="12" destOrd="0" presId="urn:microsoft.com/office/officeart/2005/8/layout/hProcess11"/>
    <dgm:cxn modelId="{BC3CF137-416F-432B-98FE-0AE8F14185A0}" type="presParOf" srcId="{6D9B8BDE-126F-4DD0-A0B9-75A33E39BCAE}" destId="{75CB7D1C-7CA8-4B63-A59A-63012287B3FE}" srcOrd="0" destOrd="0" presId="urn:microsoft.com/office/officeart/2005/8/layout/hProcess11"/>
    <dgm:cxn modelId="{60B94BD5-6DAE-4336-B737-342CC855FD02}" type="presParOf" srcId="{6D9B8BDE-126F-4DD0-A0B9-75A33E39BCAE}" destId="{6BB587B2-0A15-43E5-ACB1-E31B8906F6FB}" srcOrd="1" destOrd="0" presId="urn:microsoft.com/office/officeart/2005/8/layout/hProcess11"/>
    <dgm:cxn modelId="{743F7511-A36A-46B4-9790-F3A1F9F4F241}" type="presParOf" srcId="{6D9B8BDE-126F-4DD0-A0B9-75A33E39BCAE}" destId="{68B24E63-E939-415B-BA3E-6234B7010BA4}" srcOrd="2" destOrd="0" presId="urn:microsoft.com/office/officeart/2005/8/layout/hProcess11"/>
    <dgm:cxn modelId="{C6548A99-B0B7-4C78-84C6-EE45C6E05ADB}" type="presParOf" srcId="{E236D662-15CE-4A28-B93E-98CEDB486F1D}" destId="{2FDAEA25-A14C-490D-8882-3A1655EE4DD5}" srcOrd="13" destOrd="0" presId="urn:microsoft.com/office/officeart/2005/8/layout/hProcess11"/>
    <dgm:cxn modelId="{EEB76856-FEDD-4004-8BAC-EA84FBCE7563}" type="presParOf" srcId="{E236D662-15CE-4A28-B93E-98CEDB486F1D}" destId="{81C1708D-77B1-45E6-99B2-5248BD32831F}" srcOrd="14" destOrd="0" presId="urn:microsoft.com/office/officeart/2005/8/layout/hProcess11"/>
    <dgm:cxn modelId="{48D383E6-BF8B-4046-A973-361539C029AF}" type="presParOf" srcId="{81C1708D-77B1-45E6-99B2-5248BD32831F}" destId="{ADDBF74D-2844-4722-B029-02044F370595}" srcOrd="0" destOrd="0" presId="urn:microsoft.com/office/officeart/2005/8/layout/hProcess11"/>
    <dgm:cxn modelId="{B4573013-0BB6-4996-8DE3-F0A050BC1D3B}" type="presParOf" srcId="{81C1708D-77B1-45E6-99B2-5248BD32831F}" destId="{7430D602-268E-4473-B8B7-55D8E2103052}" srcOrd="1" destOrd="0" presId="urn:microsoft.com/office/officeart/2005/8/layout/hProcess11"/>
    <dgm:cxn modelId="{8EB5F725-9593-4BFC-B2B0-0DA0BA50589C}" type="presParOf" srcId="{81C1708D-77B1-45E6-99B2-5248BD32831F}" destId="{40CB57F6-2BE3-4933-88FA-CC14D51392B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80A30D-8882-445C-8D39-B4998FD2855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46DB7E3-B059-40EA-954C-22E3992BA757}">
      <dgm:prSet phldrT="[Testo]" custT="1"/>
      <dgm:spPr/>
      <dgm:t>
        <a:bodyPr/>
        <a:lstStyle/>
        <a:p>
          <a:pPr algn="l"/>
          <a:r>
            <a:rPr lang="it-IT" sz="1600" dirty="0"/>
            <a:t>Fase 1</a:t>
          </a:r>
        </a:p>
      </dgm:t>
    </dgm:pt>
    <dgm:pt modelId="{D945141A-2164-4B8E-A0D2-5236EAF1B3F3}" type="parTrans" cxnId="{2775905E-9FC3-4D33-BABA-06ED710292BB}">
      <dgm:prSet/>
      <dgm:spPr/>
      <dgm:t>
        <a:bodyPr/>
        <a:lstStyle/>
        <a:p>
          <a:pPr algn="l"/>
          <a:endParaRPr lang="it-IT"/>
        </a:p>
      </dgm:t>
    </dgm:pt>
    <dgm:pt modelId="{6E0E384B-F5F8-4642-A304-C53890AF0AC6}" type="sibTrans" cxnId="{2775905E-9FC3-4D33-BABA-06ED710292BB}">
      <dgm:prSet/>
      <dgm:spPr/>
      <dgm:t>
        <a:bodyPr/>
        <a:lstStyle/>
        <a:p>
          <a:pPr algn="l"/>
          <a:endParaRPr lang="it-IT"/>
        </a:p>
      </dgm:t>
    </dgm:pt>
    <dgm:pt modelId="{F8E99C93-E329-4471-8CD3-29DA6272D2F2}">
      <dgm:prSet phldrT="[Testo]" custT="1"/>
      <dgm:spPr/>
      <dgm:t>
        <a:bodyPr/>
        <a:lstStyle/>
        <a:p>
          <a:pPr algn="l"/>
          <a:r>
            <a:rPr lang="it-IT" sz="1600" dirty="0"/>
            <a:t>Zona rossa</a:t>
          </a:r>
        </a:p>
      </dgm:t>
    </dgm:pt>
    <dgm:pt modelId="{55C61244-4B32-4835-B34B-304CDCC1FBF6}" type="parTrans" cxnId="{6C993014-882C-456C-9EB0-9C064760F8D1}">
      <dgm:prSet/>
      <dgm:spPr/>
      <dgm:t>
        <a:bodyPr/>
        <a:lstStyle/>
        <a:p>
          <a:pPr algn="l"/>
          <a:endParaRPr lang="it-IT"/>
        </a:p>
      </dgm:t>
    </dgm:pt>
    <dgm:pt modelId="{1ADCEDEF-C912-43AB-B77C-DEF5BB18E623}" type="sibTrans" cxnId="{6C993014-882C-456C-9EB0-9C064760F8D1}">
      <dgm:prSet/>
      <dgm:spPr/>
      <dgm:t>
        <a:bodyPr/>
        <a:lstStyle/>
        <a:p>
          <a:pPr algn="l"/>
          <a:endParaRPr lang="it-IT"/>
        </a:p>
      </dgm:t>
    </dgm:pt>
    <dgm:pt modelId="{BFA620CA-144F-4FD7-B1DA-542A5B95F008}">
      <dgm:prSet phldrT="[Testo]" custT="1"/>
      <dgm:spPr/>
      <dgm:t>
        <a:bodyPr/>
        <a:lstStyle/>
        <a:p>
          <a:pPr algn="l"/>
          <a:r>
            <a:rPr lang="it-IT" sz="1600" dirty="0"/>
            <a:t>Fase 2</a:t>
          </a:r>
        </a:p>
      </dgm:t>
    </dgm:pt>
    <dgm:pt modelId="{F5F3EA76-8E28-45BD-8256-5A6C3E761F60}" type="parTrans" cxnId="{ECBCE4DC-E7E2-497D-BF9C-B47345FC8223}">
      <dgm:prSet/>
      <dgm:spPr/>
      <dgm:t>
        <a:bodyPr/>
        <a:lstStyle/>
        <a:p>
          <a:pPr algn="l"/>
          <a:endParaRPr lang="it-IT"/>
        </a:p>
      </dgm:t>
    </dgm:pt>
    <dgm:pt modelId="{EBE1DBD5-7378-4F8A-B34B-C3B64F67E5E5}" type="sibTrans" cxnId="{ECBCE4DC-E7E2-497D-BF9C-B47345FC8223}">
      <dgm:prSet/>
      <dgm:spPr/>
      <dgm:t>
        <a:bodyPr/>
        <a:lstStyle/>
        <a:p>
          <a:pPr algn="l"/>
          <a:endParaRPr lang="it-IT"/>
        </a:p>
      </dgm:t>
    </dgm:pt>
    <dgm:pt modelId="{126D6E4F-CE89-45A9-ADEC-F636A14100D2}">
      <dgm:prSet phldrT="[Testo]" custT="1"/>
      <dgm:spPr/>
      <dgm:t>
        <a:bodyPr/>
        <a:lstStyle/>
        <a:p>
          <a:pPr algn="l"/>
          <a:r>
            <a:rPr lang="it-IT" sz="1600" dirty="0"/>
            <a:t>Zona arancione</a:t>
          </a:r>
        </a:p>
      </dgm:t>
    </dgm:pt>
    <dgm:pt modelId="{7DC58354-721D-4710-8594-7A700BCF0D20}" type="parTrans" cxnId="{684ED2C7-6F35-469B-B132-902AD221F2CA}">
      <dgm:prSet/>
      <dgm:spPr/>
      <dgm:t>
        <a:bodyPr/>
        <a:lstStyle/>
        <a:p>
          <a:pPr algn="l"/>
          <a:endParaRPr lang="it-IT"/>
        </a:p>
      </dgm:t>
    </dgm:pt>
    <dgm:pt modelId="{156878CC-F8C8-4C27-8709-4C13C6E634A9}" type="sibTrans" cxnId="{684ED2C7-6F35-469B-B132-902AD221F2CA}">
      <dgm:prSet/>
      <dgm:spPr/>
      <dgm:t>
        <a:bodyPr/>
        <a:lstStyle/>
        <a:p>
          <a:pPr algn="l"/>
          <a:endParaRPr lang="it-IT"/>
        </a:p>
      </dgm:t>
    </dgm:pt>
    <dgm:pt modelId="{D10489B9-DAF5-439B-A4D6-C493EA23CF83}">
      <dgm:prSet phldrT="[Testo]" custT="1"/>
      <dgm:spPr/>
      <dgm:t>
        <a:bodyPr/>
        <a:lstStyle/>
        <a:p>
          <a:pPr algn="l"/>
          <a:r>
            <a:rPr lang="it-IT" sz="1600" dirty="0"/>
            <a:t>Zona gialla</a:t>
          </a:r>
        </a:p>
      </dgm:t>
    </dgm:pt>
    <dgm:pt modelId="{CFA0BAAF-7B73-4406-A90B-E40E0D1581F0}" type="parTrans" cxnId="{0A351001-F818-4591-8D90-27253D8C688E}">
      <dgm:prSet/>
      <dgm:spPr/>
      <dgm:t>
        <a:bodyPr/>
        <a:lstStyle/>
        <a:p>
          <a:pPr algn="l"/>
          <a:endParaRPr lang="it-IT"/>
        </a:p>
      </dgm:t>
    </dgm:pt>
    <dgm:pt modelId="{5B6C1244-985E-4275-B9E2-39F1F49B72CF}" type="sibTrans" cxnId="{0A351001-F818-4591-8D90-27253D8C688E}">
      <dgm:prSet/>
      <dgm:spPr/>
      <dgm:t>
        <a:bodyPr/>
        <a:lstStyle/>
        <a:p>
          <a:pPr algn="l"/>
          <a:endParaRPr lang="it-IT"/>
        </a:p>
      </dgm:t>
    </dgm:pt>
    <dgm:pt modelId="{9E1D3E53-4EA8-466C-AEF3-578F729163F9}">
      <dgm:prSet phldrT="[Testo]" custT="1"/>
      <dgm:spPr/>
      <dgm:t>
        <a:bodyPr/>
        <a:lstStyle/>
        <a:p>
          <a:pPr algn="l"/>
          <a:r>
            <a:rPr lang="it-IT" sz="1600" dirty="0"/>
            <a:t>Fase 3</a:t>
          </a:r>
        </a:p>
      </dgm:t>
    </dgm:pt>
    <dgm:pt modelId="{99B52460-C7BC-4AE9-91D8-DE12C644348D}" type="parTrans" cxnId="{4F852F51-7079-474B-854D-B98EFA03BCC1}">
      <dgm:prSet/>
      <dgm:spPr/>
      <dgm:t>
        <a:bodyPr/>
        <a:lstStyle/>
        <a:p>
          <a:endParaRPr lang="it-IT"/>
        </a:p>
      </dgm:t>
    </dgm:pt>
    <dgm:pt modelId="{F1427B55-016C-4928-859A-686C931841E3}" type="sibTrans" cxnId="{4F852F51-7079-474B-854D-B98EFA03BCC1}">
      <dgm:prSet/>
      <dgm:spPr/>
      <dgm:t>
        <a:bodyPr/>
        <a:lstStyle/>
        <a:p>
          <a:endParaRPr lang="it-IT"/>
        </a:p>
      </dgm:t>
    </dgm:pt>
    <dgm:pt modelId="{B9245015-1C57-4F25-9563-3E3257E34655}" type="pres">
      <dgm:prSet presAssocID="{B080A30D-8882-445C-8D39-B4998FD28556}" presName="Name0" presStyleCnt="0">
        <dgm:presLayoutVars>
          <dgm:dir/>
          <dgm:resizeHandles val="exact"/>
        </dgm:presLayoutVars>
      </dgm:prSet>
      <dgm:spPr/>
    </dgm:pt>
    <dgm:pt modelId="{572F03EA-0437-4B96-9E00-DE9BC8700C5E}" type="pres">
      <dgm:prSet presAssocID="{F46DB7E3-B059-40EA-954C-22E3992BA757}" presName="composite" presStyleCnt="0"/>
      <dgm:spPr/>
    </dgm:pt>
    <dgm:pt modelId="{D4DAF8F4-2A45-40FB-A37C-32A3255AFF21}" type="pres">
      <dgm:prSet presAssocID="{F46DB7E3-B059-40EA-954C-22E3992BA757}" presName="rect1" presStyleLbl="trAlignAcc1" presStyleIdx="0" presStyleCnt="6">
        <dgm:presLayoutVars>
          <dgm:bulletEnabled val="1"/>
        </dgm:presLayoutVars>
      </dgm:prSet>
      <dgm:spPr/>
    </dgm:pt>
    <dgm:pt modelId="{E896A45E-6DB9-47BC-B7B4-A30B3C3DD630}" type="pres">
      <dgm:prSet presAssocID="{F46DB7E3-B059-40EA-954C-22E3992BA757}" presName="rect2" presStyleLbl="fgImgPlace1" presStyleIdx="0" presStyleCnt="6"/>
      <dgm:spPr>
        <a:solidFill>
          <a:srgbClr val="8B4513">
            <a:alpha val="50196"/>
          </a:srgbClr>
        </a:solidFill>
      </dgm:spPr>
    </dgm:pt>
    <dgm:pt modelId="{63A5E5D4-4D3F-44F0-A993-15877F1D348B}" type="pres">
      <dgm:prSet presAssocID="{6E0E384B-F5F8-4642-A304-C53890AF0AC6}" presName="sibTrans" presStyleCnt="0"/>
      <dgm:spPr/>
    </dgm:pt>
    <dgm:pt modelId="{A87E81A6-E6AA-4292-8902-BAC29C169D13}" type="pres">
      <dgm:prSet presAssocID="{F8E99C93-E329-4471-8CD3-29DA6272D2F2}" presName="composite" presStyleCnt="0"/>
      <dgm:spPr/>
    </dgm:pt>
    <dgm:pt modelId="{FB810EB9-9C0E-4875-A2A4-1E70BAD7C5DF}" type="pres">
      <dgm:prSet presAssocID="{F8E99C93-E329-4471-8CD3-29DA6272D2F2}" presName="rect1" presStyleLbl="trAlignAcc1" presStyleIdx="1" presStyleCnt="6">
        <dgm:presLayoutVars>
          <dgm:bulletEnabled val="1"/>
        </dgm:presLayoutVars>
      </dgm:prSet>
      <dgm:spPr/>
    </dgm:pt>
    <dgm:pt modelId="{21AD4C7C-0AF8-453F-8DB4-5232DFC84C2E}" type="pres">
      <dgm:prSet presAssocID="{F8E99C93-E329-4471-8CD3-29DA6272D2F2}" presName="rect2" presStyleLbl="fgImgPlace1" presStyleIdx="1" presStyleCnt="6"/>
      <dgm:spPr>
        <a:solidFill>
          <a:srgbClr val="FF0000">
            <a:alpha val="50196"/>
          </a:srgbClr>
        </a:solidFill>
      </dgm:spPr>
    </dgm:pt>
    <dgm:pt modelId="{DDF7E918-3445-4019-A4B0-9C15521577CC}" type="pres">
      <dgm:prSet presAssocID="{1ADCEDEF-C912-43AB-B77C-DEF5BB18E623}" presName="sibTrans" presStyleCnt="0"/>
      <dgm:spPr/>
    </dgm:pt>
    <dgm:pt modelId="{114173C9-FA30-46F0-8262-B95E30495A5D}" type="pres">
      <dgm:prSet presAssocID="{BFA620CA-144F-4FD7-B1DA-542A5B95F008}" presName="composite" presStyleCnt="0"/>
      <dgm:spPr/>
    </dgm:pt>
    <dgm:pt modelId="{53B0AA2B-33E8-41C8-9CD7-EF440FD81134}" type="pres">
      <dgm:prSet presAssocID="{BFA620CA-144F-4FD7-B1DA-542A5B95F008}" presName="rect1" presStyleLbl="trAlignAcc1" presStyleIdx="2" presStyleCnt="6">
        <dgm:presLayoutVars>
          <dgm:bulletEnabled val="1"/>
        </dgm:presLayoutVars>
      </dgm:prSet>
      <dgm:spPr/>
    </dgm:pt>
    <dgm:pt modelId="{AD627D57-0760-4350-8C19-5D87BC0EA86B}" type="pres">
      <dgm:prSet presAssocID="{BFA620CA-144F-4FD7-B1DA-542A5B95F008}" presName="rect2" presStyleLbl="fgImgPlace1" presStyleIdx="2" presStyleCnt="6"/>
      <dgm:spPr>
        <a:solidFill>
          <a:srgbClr val="D2691E">
            <a:alpha val="50196"/>
          </a:srgbClr>
        </a:solidFill>
      </dgm:spPr>
    </dgm:pt>
    <dgm:pt modelId="{5B5EDFD8-4B4B-46D7-981E-FDF530377B10}" type="pres">
      <dgm:prSet presAssocID="{EBE1DBD5-7378-4F8A-B34B-C3B64F67E5E5}" presName="sibTrans" presStyleCnt="0"/>
      <dgm:spPr/>
    </dgm:pt>
    <dgm:pt modelId="{FE586DC5-0D89-4E75-92C0-E7CFE782982E}" type="pres">
      <dgm:prSet presAssocID="{126D6E4F-CE89-45A9-ADEC-F636A14100D2}" presName="composite" presStyleCnt="0"/>
      <dgm:spPr/>
    </dgm:pt>
    <dgm:pt modelId="{3E7DE894-2A76-4BBC-B366-736682660D66}" type="pres">
      <dgm:prSet presAssocID="{126D6E4F-CE89-45A9-ADEC-F636A14100D2}" presName="rect1" presStyleLbl="trAlignAcc1" presStyleIdx="3" presStyleCnt="6">
        <dgm:presLayoutVars>
          <dgm:bulletEnabled val="1"/>
        </dgm:presLayoutVars>
      </dgm:prSet>
      <dgm:spPr/>
    </dgm:pt>
    <dgm:pt modelId="{966D60B8-64A8-4008-B894-1AC4B595705B}" type="pres">
      <dgm:prSet presAssocID="{126D6E4F-CE89-45A9-ADEC-F636A14100D2}" presName="rect2" presStyleLbl="fgImgPlace1" presStyleIdx="3" presStyleCnt="6"/>
      <dgm:spPr>
        <a:solidFill>
          <a:srgbClr val="FF8C00">
            <a:alpha val="50196"/>
          </a:srgbClr>
        </a:solidFill>
      </dgm:spPr>
    </dgm:pt>
    <dgm:pt modelId="{7730582A-32A6-4B26-9A55-0C6D89294C12}" type="pres">
      <dgm:prSet presAssocID="{156878CC-F8C8-4C27-8709-4C13C6E634A9}" presName="sibTrans" presStyleCnt="0"/>
      <dgm:spPr/>
    </dgm:pt>
    <dgm:pt modelId="{6A6C4576-9030-4C4F-BEE7-1541575090B1}" type="pres">
      <dgm:prSet presAssocID="{9E1D3E53-4EA8-466C-AEF3-578F729163F9}" presName="composite" presStyleCnt="0"/>
      <dgm:spPr/>
    </dgm:pt>
    <dgm:pt modelId="{F30863C8-E9DC-44CE-905D-9960318BB651}" type="pres">
      <dgm:prSet presAssocID="{9E1D3E53-4EA8-466C-AEF3-578F729163F9}" presName="rect1" presStyleLbl="trAlignAcc1" presStyleIdx="4" presStyleCnt="6">
        <dgm:presLayoutVars>
          <dgm:bulletEnabled val="1"/>
        </dgm:presLayoutVars>
      </dgm:prSet>
      <dgm:spPr/>
    </dgm:pt>
    <dgm:pt modelId="{C8258EFE-4FA0-4865-972E-9BD43D4129B0}" type="pres">
      <dgm:prSet presAssocID="{9E1D3E53-4EA8-466C-AEF3-578F729163F9}" presName="rect2" presStyleLbl="fgImgPlace1" presStyleIdx="4" presStyleCnt="6"/>
      <dgm:spPr>
        <a:solidFill>
          <a:srgbClr val="F5F5F5">
            <a:alpha val="50196"/>
          </a:srgbClr>
        </a:solidFill>
      </dgm:spPr>
    </dgm:pt>
    <dgm:pt modelId="{FCE2896A-97DC-4097-83B9-E7EB36060764}" type="pres">
      <dgm:prSet presAssocID="{F1427B55-016C-4928-859A-686C931841E3}" presName="sibTrans" presStyleCnt="0"/>
      <dgm:spPr/>
    </dgm:pt>
    <dgm:pt modelId="{85222049-DAAD-499F-962C-A2B7D784462A}" type="pres">
      <dgm:prSet presAssocID="{D10489B9-DAF5-439B-A4D6-C493EA23CF83}" presName="composite" presStyleCnt="0"/>
      <dgm:spPr/>
    </dgm:pt>
    <dgm:pt modelId="{DCF41D04-9614-443D-957A-024E2A5A5BF3}" type="pres">
      <dgm:prSet presAssocID="{D10489B9-DAF5-439B-A4D6-C493EA23CF83}" presName="rect1" presStyleLbl="trAlignAcc1" presStyleIdx="5" presStyleCnt="6">
        <dgm:presLayoutVars>
          <dgm:bulletEnabled val="1"/>
        </dgm:presLayoutVars>
      </dgm:prSet>
      <dgm:spPr/>
    </dgm:pt>
    <dgm:pt modelId="{37E113F1-D09E-4A40-81A3-A47CDF30CE11}" type="pres">
      <dgm:prSet presAssocID="{D10489B9-DAF5-439B-A4D6-C493EA23CF83}" presName="rect2" presStyleLbl="fgImgPlace1" presStyleIdx="5" presStyleCnt="6"/>
      <dgm:spPr>
        <a:solidFill>
          <a:srgbClr val="FFFF00">
            <a:alpha val="50196"/>
          </a:srgbClr>
        </a:solidFill>
      </dgm:spPr>
    </dgm:pt>
  </dgm:ptLst>
  <dgm:cxnLst>
    <dgm:cxn modelId="{0A351001-F818-4591-8D90-27253D8C688E}" srcId="{B080A30D-8882-445C-8D39-B4998FD28556}" destId="{D10489B9-DAF5-439B-A4D6-C493EA23CF83}" srcOrd="5" destOrd="0" parTransId="{CFA0BAAF-7B73-4406-A90B-E40E0D1581F0}" sibTransId="{5B6C1244-985E-4275-B9E2-39F1F49B72CF}"/>
    <dgm:cxn modelId="{24AEE504-E8EC-43B5-A16B-34E03E45708B}" type="presOf" srcId="{9E1D3E53-4EA8-466C-AEF3-578F729163F9}" destId="{F30863C8-E9DC-44CE-905D-9960318BB651}" srcOrd="0" destOrd="0" presId="urn:microsoft.com/office/officeart/2008/layout/PictureStrips"/>
    <dgm:cxn modelId="{6C993014-882C-456C-9EB0-9C064760F8D1}" srcId="{B080A30D-8882-445C-8D39-B4998FD28556}" destId="{F8E99C93-E329-4471-8CD3-29DA6272D2F2}" srcOrd="1" destOrd="0" parTransId="{55C61244-4B32-4835-B34B-304CDCC1FBF6}" sibTransId="{1ADCEDEF-C912-43AB-B77C-DEF5BB18E623}"/>
    <dgm:cxn modelId="{06BA5516-CCFD-4FE5-B244-3C30D80794A1}" type="presOf" srcId="{F46DB7E3-B059-40EA-954C-22E3992BA757}" destId="{D4DAF8F4-2A45-40FB-A37C-32A3255AFF21}" srcOrd="0" destOrd="0" presId="urn:microsoft.com/office/officeart/2008/layout/PictureStrips"/>
    <dgm:cxn modelId="{06E7ED19-AC01-4B66-8CE7-81168B263D9F}" type="presOf" srcId="{F8E99C93-E329-4471-8CD3-29DA6272D2F2}" destId="{FB810EB9-9C0E-4875-A2A4-1E70BAD7C5DF}" srcOrd="0" destOrd="0" presId="urn:microsoft.com/office/officeart/2008/layout/PictureStrips"/>
    <dgm:cxn modelId="{2775905E-9FC3-4D33-BABA-06ED710292BB}" srcId="{B080A30D-8882-445C-8D39-B4998FD28556}" destId="{F46DB7E3-B059-40EA-954C-22E3992BA757}" srcOrd="0" destOrd="0" parTransId="{D945141A-2164-4B8E-A0D2-5236EAF1B3F3}" sibTransId="{6E0E384B-F5F8-4642-A304-C53890AF0AC6}"/>
    <dgm:cxn modelId="{4F852F51-7079-474B-854D-B98EFA03BCC1}" srcId="{B080A30D-8882-445C-8D39-B4998FD28556}" destId="{9E1D3E53-4EA8-466C-AEF3-578F729163F9}" srcOrd="4" destOrd="0" parTransId="{99B52460-C7BC-4AE9-91D8-DE12C644348D}" sibTransId="{F1427B55-016C-4928-859A-686C931841E3}"/>
    <dgm:cxn modelId="{AE9E0797-85C6-4CDF-BA1E-DCBF6F6F907D}" type="presOf" srcId="{BFA620CA-144F-4FD7-B1DA-542A5B95F008}" destId="{53B0AA2B-33E8-41C8-9CD7-EF440FD81134}" srcOrd="0" destOrd="0" presId="urn:microsoft.com/office/officeart/2008/layout/PictureStrips"/>
    <dgm:cxn modelId="{684ED2C7-6F35-469B-B132-902AD221F2CA}" srcId="{B080A30D-8882-445C-8D39-B4998FD28556}" destId="{126D6E4F-CE89-45A9-ADEC-F636A14100D2}" srcOrd="3" destOrd="0" parTransId="{7DC58354-721D-4710-8594-7A700BCF0D20}" sibTransId="{156878CC-F8C8-4C27-8709-4C13C6E634A9}"/>
    <dgm:cxn modelId="{F99D0BCB-DF8F-4053-87CF-F09D4B323CD1}" type="presOf" srcId="{D10489B9-DAF5-439B-A4D6-C493EA23CF83}" destId="{DCF41D04-9614-443D-957A-024E2A5A5BF3}" srcOrd="0" destOrd="0" presId="urn:microsoft.com/office/officeart/2008/layout/PictureStrips"/>
    <dgm:cxn modelId="{755F83CF-3779-4CC1-85A9-C0C5B21FF9EA}" type="presOf" srcId="{B080A30D-8882-445C-8D39-B4998FD28556}" destId="{B9245015-1C57-4F25-9563-3E3257E34655}" srcOrd="0" destOrd="0" presId="urn:microsoft.com/office/officeart/2008/layout/PictureStrips"/>
    <dgm:cxn modelId="{742575D1-B256-4C7C-A249-4C4CB9AA0D9B}" type="presOf" srcId="{126D6E4F-CE89-45A9-ADEC-F636A14100D2}" destId="{3E7DE894-2A76-4BBC-B366-736682660D66}" srcOrd="0" destOrd="0" presId="urn:microsoft.com/office/officeart/2008/layout/PictureStrips"/>
    <dgm:cxn modelId="{ECBCE4DC-E7E2-497D-BF9C-B47345FC8223}" srcId="{B080A30D-8882-445C-8D39-B4998FD28556}" destId="{BFA620CA-144F-4FD7-B1DA-542A5B95F008}" srcOrd="2" destOrd="0" parTransId="{F5F3EA76-8E28-45BD-8256-5A6C3E761F60}" sibTransId="{EBE1DBD5-7378-4F8A-B34B-C3B64F67E5E5}"/>
    <dgm:cxn modelId="{3169216B-D3A0-4628-A92F-E019EB431650}" type="presParOf" srcId="{B9245015-1C57-4F25-9563-3E3257E34655}" destId="{572F03EA-0437-4B96-9E00-DE9BC8700C5E}" srcOrd="0" destOrd="0" presId="urn:microsoft.com/office/officeart/2008/layout/PictureStrips"/>
    <dgm:cxn modelId="{B8151248-D724-4C09-80F9-52C7BA7E843E}" type="presParOf" srcId="{572F03EA-0437-4B96-9E00-DE9BC8700C5E}" destId="{D4DAF8F4-2A45-40FB-A37C-32A3255AFF21}" srcOrd="0" destOrd="0" presId="urn:microsoft.com/office/officeart/2008/layout/PictureStrips"/>
    <dgm:cxn modelId="{9CCA6C4A-77BA-4D55-B35F-3ED5AB00CD3E}" type="presParOf" srcId="{572F03EA-0437-4B96-9E00-DE9BC8700C5E}" destId="{E896A45E-6DB9-47BC-B7B4-A30B3C3DD630}" srcOrd="1" destOrd="0" presId="urn:microsoft.com/office/officeart/2008/layout/PictureStrips"/>
    <dgm:cxn modelId="{6A5172EB-9190-4DE6-8D45-4790E320BB09}" type="presParOf" srcId="{B9245015-1C57-4F25-9563-3E3257E34655}" destId="{63A5E5D4-4D3F-44F0-A993-15877F1D348B}" srcOrd="1" destOrd="0" presId="urn:microsoft.com/office/officeart/2008/layout/PictureStrips"/>
    <dgm:cxn modelId="{05CC845D-78B8-4E52-85BC-FB09214F12EF}" type="presParOf" srcId="{B9245015-1C57-4F25-9563-3E3257E34655}" destId="{A87E81A6-E6AA-4292-8902-BAC29C169D13}" srcOrd="2" destOrd="0" presId="urn:microsoft.com/office/officeart/2008/layout/PictureStrips"/>
    <dgm:cxn modelId="{76F6EACC-6E8D-4341-A53D-E38967D60289}" type="presParOf" srcId="{A87E81A6-E6AA-4292-8902-BAC29C169D13}" destId="{FB810EB9-9C0E-4875-A2A4-1E70BAD7C5DF}" srcOrd="0" destOrd="0" presId="urn:microsoft.com/office/officeart/2008/layout/PictureStrips"/>
    <dgm:cxn modelId="{4420CA52-89E5-4A79-97F7-DA3074A0F433}" type="presParOf" srcId="{A87E81A6-E6AA-4292-8902-BAC29C169D13}" destId="{21AD4C7C-0AF8-453F-8DB4-5232DFC84C2E}" srcOrd="1" destOrd="0" presId="urn:microsoft.com/office/officeart/2008/layout/PictureStrips"/>
    <dgm:cxn modelId="{79667B00-0264-4074-81D9-DFEDB1E1D525}" type="presParOf" srcId="{B9245015-1C57-4F25-9563-3E3257E34655}" destId="{DDF7E918-3445-4019-A4B0-9C15521577CC}" srcOrd="3" destOrd="0" presId="urn:microsoft.com/office/officeart/2008/layout/PictureStrips"/>
    <dgm:cxn modelId="{26828EB6-CBFE-4DE1-AA61-4A8DCA608387}" type="presParOf" srcId="{B9245015-1C57-4F25-9563-3E3257E34655}" destId="{114173C9-FA30-46F0-8262-B95E30495A5D}" srcOrd="4" destOrd="0" presId="urn:microsoft.com/office/officeart/2008/layout/PictureStrips"/>
    <dgm:cxn modelId="{77F362E5-E53B-4F57-8F98-D25DFA517094}" type="presParOf" srcId="{114173C9-FA30-46F0-8262-B95E30495A5D}" destId="{53B0AA2B-33E8-41C8-9CD7-EF440FD81134}" srcOrd="0" destOrd="0" presId="urn:microsoft.com/office/officeart/2008/layout/PictureStrips"/>
    <dgm:cxn modelId="{AD6DCDEA-225C-45FC-B5AF-C1B1DB9CA96D}" type="presParOf" srcId="{114173C9-FA30-46F0-8262-B95E30495A5D}" destId="{AD627D57-0760-4350-8C19-5D87BC0EA86B}" srcOrd="1" destOrd="0" presId="urn:microsoft.com/office/officeart/2008/layout/PictureStrips"/>
    <dgm:cxn modelId="{A18D9AED-355A-4E36-A4EB-34980AC25221}" type="presParOf" srcId="{B9245015-1C57-4F25-9563-3E3257E34655}" destId="{5B5EDFD8-4B4B-46D7-981E-FDF530377B10}" srcOrd="5" destOrd="0" presId="urn:microsoft.com/office/officeart/2008/layout/PictureStrips"/>
    <dgm:cxn modelId="{5928C9BD-70DA-4496-A129-9E1F77C2966F}" type="presParOf" srcId="{B9245015-1C57-4F25-9563-3E3257E34655}" destId="{FE586DC5-0D89-4E75-92C0-E7CFE782982E}" srcOrd="6" destOrd="0" presId="urn:microsoft.com/office/officeart/2008/layout/PictureStrips"/>
    <dgm:cxn modelId="{C8F76F75-7A54-4000-9D4A-D8C0503DEC11}" type="presParOf" srcId="{FE586DC5-0D89-4E75-92C0-E7CFE782982E}" destId="{3E7DE894-2A76-4BBC-B366-736682660D66}" srcOrd="0" destOrd="0" presId="urn:microsoft.com/office/officeart/2008/layout/PictureStrips"/>
    <dgm:cxn modelId="{A9E480DD-2CA6-40CA-91AA-6EF4E8E1E14B}" type="presParOf" srcId="{FE586DC5-0D89-4E75-92C0-E7CFE782982E}" destId="{966D60B8-64A8-4008-B894-1AC4B595705B}" srcOrd="1" destOrd="0" presId="urn:microsoft.com/office/officeart/2008/layout/PictureStrips"/>
    <dgm:cxn modelId="{4D3945F9-E4D9-4E42-980B-7DFB9446E3B0}" type="presParOf" srcId="{B9245015-1C57-4F25-9563-3E3257E34655}" destId="{7730582A-32A6-4B26-9A55-0C6D89294C12}" srcOrd="7" destOrd="0" presId="urn:microsoft.com/office/officeart/2008/layout/PictureStrips"/>
    <dgm:cxn modelId="{3630BD23-4643-4A5F-ABB8-008C997E5C62}" type="presParOf" srcId="{B9245015-1C57-4F25-9563-3E3257E34655}" destId="{6A6C4576-9030-4C4F-BEE7-1541575090B1}" srcOrd="8" destOrd="0" presId="urn:microsoft.com/office/officeart/2008/layout/PictureStrips"/>
    <dgm:cxn modelId="{EC84A813-2725-4232-9893-49E7B1633C3E}" type="presParOf" srcId="{6A6C4576-9030-4C4F-BEE7-1541575090B1}" destId="{F30863C8-E9DC-44CE-905D-9960318BB651}" srcOrd="0" destOrd="0" presId="urn:microsoft.com/office/officeart/2008/layout/PictureStrips"/>
    <dgm:cxn modelId="{FCD7AB21-0AED-4707-AB08-232FFA3ACD51}" type="presParOf" srcId="{6A6C4576-9030-4C4F-BEE7-1541575090B1}" destId="{C8258EFE-4FA0-4865-972E-9BD43D4129B0}" srcOrd="1" destOrd="0" presId="urn:microsoft.com/office/officeart/2008/layout/PictureStrips"/>
    <dgm:cxn modelId="{C57ADAFA-B4D9-4161-9EEA-6D62ACFD9AA6}" type="presParOf" srcId="{B9245015-1C57-4F25-9563-3E3257E34655}" destId="{FCE2896A-97DC-4097-83B9-E7EB36060764}" srcOrd="9" destOrd="0" presId="urn:microsoft.com/office/officeart/2008/layout/PictureStrips"/>
    <dgm:cxn modelId="{405D61B3-99C5-4626-AC82-B8FDCB6563A7}" type="presParOf" srcId="{B9245015-1C57-4F25-9563-3E3257E34655}" destId="{85222049-DAAD-499F-962C-A2B7D784462A}" srcOrd="10" destOrd="0" presId="urn:microsoft.com/office/officeart/2008/layout/PictureStrips"/>
    <dgm:cxn modelId="{2DD66B01-DE6F-494A-B6C7-F42CEF98F2BC}" type="presParOf" srcId="{85222049-DAAD-499F-962C-A2B7D784462A}" destId="{DCF41D04-9614-443D-957A-024E2A5A5BF3}" srcOrd="0" destOrd="0" presId="urn:microsoft.com/office/officeart/2008/layout/PictureStrips"/>
    <dgm:cxn modelId="{5EB59638-48C8-474A-968F-D44DF0EA0CF1}" type="presParOf" srcId="{85222049-DAAD-499F-962C-A2B7D784462A}" destId="{37E113F1-D09E-4A40-81A3-A47CDF30CE1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567AD-3A93-432D-A85F-5199123FB031}">
      <dsp:nvSpPr>
        <dsp:cNvPr id="0" name=""/>
        <dsp:cNvSpPr/>
      </dsp:nvSpPr>
      <dsp:spPr>
        <a:xfrm>
          <a:off x="297848" y="30076"/>
          <a:ext cx="2569846" cy="803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95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Alimentari e farmacie</a:t>
          </a:r>
        </a:p>
      </dsp:txBody>
      <dsp:txXfrm>
        <a:off x="297848" y="30076"/>
        <a:ext cx="2569846" cy="803077"/>
      </dsp:txXfrm>
    </dsp:sp>
    <dsp:sp modelId="{D1B32F7C-38C3-41F6-8C65-87F3EE42D769}">
      <dsp:nvSpPr>
        <dsp:cNvPr id="0" name=""/>
        <dsp:cNvSpPr/>
      </dsp:nvSpPr>
      <dsp:spPr>
        <a:xfrm>
          <a:off x="198663" y="54432"/>
          <a:ext cx="546368" cy="56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C26C0-CF9F-43DC-B4C4-BDB836013844}">
      <dsp:nvSpPr>
        <dsp:cNvPr id="0" name=""/>
        <dsp:cNvSpPr/>
      </dsp:nvSpPr>
      <dsp:spPr>
        <a:xfrm>
          <a:off x="3088689" y="30076"/>
          <a:ext cx="2569846" cy="803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95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Luoghi di lavoro</a:t>
          </a:r>
        </a:p>
      </dsp:txBody>
      <dsp:txXfrm>
        <a:off x="3088689" y="30076"/>
        <a:ext cx="2569846" cy="803077"/>
      </dsp:txXfrm>
    </dsp:sp>
    <dsp:sp modelId="{D38EBF1B-E5A3-4BD2-8185-220E0C1FF6EE}">
      <dsp:nvSpPr>
        <dsp:cNvPr id="0" name=""/>
        <dsp:cNvSpPr/>
      </dsp:nvSpPr>
      <dsp:spPr>
        <a:xfrm>
          <a:off x="2988954" y="54984"/>
          <a:ext cx="547470" cy="5614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A2FCE-B7D2-45CC-AF61-3D96A97F1C88}">
      <dsp:nvSpPr>
        <dsp:cNvPr id="0" name=""/>
        <dsp:cNvSpPr/>
      </dsp:nvSpPr>
      <dsp:spPr>
        <a:xfrm>
          <a:off x="298123" y="925061"/>
          <a:ext cx="2569846" cy="803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95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Parchi</a:t>
          </a:r>
        </a:p>
      </dsp:txBody>
      <dsp:txXfrm>
        <a:off x="298123" y="925061"/>
        <a:ext cx="2569846" cy="803077"/>
      </dsp:txXfrm>
    </dsp:sp>
    <dsp:sp modelId="{A9E5B14A-4F5A-4EDB-B309-691768E31FD2}">
      <dsp:nvSpPr>
        <dsp:cNvPr id="0" name=""/>
        <dsp:cNvSpPr/>
      </dsp:nvSpPr>
      <dsp:spPr>
        <a:xfrm>
          <a:off x="198388" y="949969"/>
          <a:ext cx="547470" cy="561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C3C59-BEB8-47C2-9F11-92FFBD0A3D1D}">
      <dsp:nvSpPr>
        <dsp:cNvPr id="0" name=""/>
        <dsp:cNvSpPr/>
      </dsp:nvSpPr>
      <dsp:spPr>
        <a:xfrm>
          <a:off x="3088964" y="925061"/>
          <a:ext cx="2569846" cy="803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95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Retail e tempo libero</a:t>
          </a:r>
        </a:p>
      </dsp:txBody>
      <dsp:txXfrm>
        <a:off x="3088964" y="925061"/>
        <a:ext cx="2569846" cy="803077"/>
      </dsp:txXfrm>
    </dsp:sp>
    <dsp:sp modelId="{A960AF88-9505-44C7-8303-B8F6D98BA5A8}">
      <dsp:nvSpPr>
        <dsp:cNvPr id="0" name=""/>
        <dsp:cNvSpPr/>
      </dsp:nvSpPr>
      <dsp:spPr>
        <a:xfrm>
          <a:off x="2989229" y="949969"/>
          <a:ext cx="547470" cy="5614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048AE-EF38-455D-8563-CD5C611D4129}">
      <dsp:nvSpPr>
        <dsp:cNvPr id="0" name=""/>
        <dsp:cNvSpPr/>
      </dsp:nvSpPr>
      <dsp:spPr>
        <a:xfrm>
          <a:off x="298123" y="1820046"/>
          <a:ext cx="2569846" cy="803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95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Stazioni di trasporto pubblico</a:t>
          </a:r>
        </a:p>
      </dsp:txBody>
      <dsp:txXfrm>
        <a:off x="298123" y="1820046"/>
        <a:ext cx="2569846" cy="803077"/>
      </dsp:txXfrm>
    </dsp:sp>
    <dsp:sp modelId="{5AEC0BF3-6CB1-4EEA-B73A-CB3858A5FD37}">
      <dsp:nvSpPr>
        <dsp:cNvPr id="0" name=""/>
        <dsp:cNvSpPr/>
      </dsp:nvSpPr>
      <dsp:spPr>
        <a:xfrm>
          <a:off x="198388" y="1844954"/>
          <a:ext cx="547470" cy="561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43954-91DD-461B-B118-BD60D70D1E97}">
      <dsp:nvSpPr>
        <dsp:cNvPr id="0" name=""/>
        <dsp:cNvSpPr/>
      </dsp:nvSpPr>
      <dsp:spPr>
        <a:xfrm>
          <a:off x="3088964" y="1820046"/>
          <a:ext cx="2569846" cy="8030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95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Zone residenziali</a:t>
          </a:r>
        </a:p>
      </dsp:txBody>
      <dsp:txXfrm>
        <a:off x="3088964" y="1820046"/>
        <a:ext cx="2569846" cy="803077"/>
      </dsp:txXfrm>
    </dsp:sp>
    <dsp:sp modelId="{E8634B09-52DD-4150-B347-D464BAA17C98}">
      <dsp:nvSpPr>
        <dsp:cNvPr id="0" name=""/>
        <dsp:cNvSpPr/>
      </dsp:nvSpPr>
      <dsp:spPr>
        <a:xfrm>
          <a:off x="2989229" y="1844954"/>
          <a:ext cx="547470" cy="56141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17FF0-CCE4-49AE-9D45-6D29AE1F6E54}">
      <dsp:nvSpPr>
        <dsp:cNvPr id="0" name=""/>
        <dsp:cNvSpPr/>
      </dsp:nvSpPr>
      <dsp:spPr>
        <a:xfrm>
          <a:off x="0" y="927099"/>
          <a:ext cx="9290050" cy="1236133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5EE9C-9C25-4EA6-A8FB-E3DA2B9FEDC4}">
      <dsp:nvSpPr>
        <dsp:cNvPr id="0" name=""/>
        <dsp:cNvSpPr/>
      </dsp:nvSpPr>
      <dsp:spPr>
        <a:xfrm>
          <a:off x="331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Nessuna restrizione</a:t>
          </a:r>
        </a:p>
      </dsp:txBody>
      <dsp:txXfrm>
        <a:off x="331" y="0"/>
        <a:ext cx="1001243" cy="1236133"/>
      </dsp:txXfrm>
    </dsp:sp>
    <dsp:sp modelId="{DD0CA6D2-C50D-4C68-85EE-96D9DD0A4549}">
      <dsp:nvSpPr>
        <dsp:cNvPr id="0" name=""/>
        <dsp:cNvSpPr/>
      </dsp:nvSpPr>
      <dsp:spPr>
        <a:xfrm>
          <a:off x="346436" y="1390649"/>
          <a:ext cx="309033" cy="309033"/>
        </a:xfrm>
        <a:prstGeom prst="ellipse">
          <a:avLst/>
        </a:prstGeom>
        <a:solidFill>
          <a:schemeClr val="bg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0D9EF-FB78-4EF4-A34E-3EFFE9B2540F}">
      <dsp:nvSpPr>
        <dsp:cNvPr id="0" name=""/>
        <dsp:cNvSpPr/>
      </dsp:nvSpPr>
      <dsp:spPr>
        <a:xfrm>
          <a:off x="1059256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Fase 1</a:t>
          </a:r>
        </a:p>
      </dsp:txBody>
      <dsp:txXfrm>
        <a:off x="1059256" y="0"/>
        <a:ext cx="1001243" cy="1236133"/>
      </dsp:txXfrm>
    </dsp:sp>
    <dsp:sp modelId="{260EBF5E-F88B-4AF8-89D3-5308BCC5BAA0}">
      <dsp:nvSpPr>
        <dsp:cNvPr id="0" name=""/>
        <dsp:cNvSpPr/>
      </dsp:nvSpPr>
      <dsp:spPr>
        <a:xfrm>
          <a:off x="1397742" y="1390649"/>
          <a:ext cx="309033" cy="309033"/>
        </a:xfrm>
        <a:prstGeom prst="ellipse">
          <a:avLst/>
        </a:prstGeom>
        <a:solidFill>
          <a:srgbClr val="8B4513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0F078-D53D-4FF8-8E24-C74E742C8A9E}">
      <dsp:nvSpPr>
        <dsp:cNvPr id="0" name=""/>
        <dsp:cNvSpPr/>
      </dsp:nvSpPr>
      <dsp:spPr>
        <a:xfrm>
          <a:off x="2102942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Fase 2</a:t>
          </a:r>
        </a:p>
      </dsp:txBody>
      <dsp:txXfrm>
        <a:off x="2102942" y="0"/>
        <a:ext cx="1001243" cy="1236133"/>
      </dsp:txXfrm>
    </dsp:sp>
    <dsp:sp modelId="{0F6276B6-1068-4BD7-A1AF-B956CE65B074}">
      <dsp:nvSpPr>
        <dsp:cNvPr id="0" name=""/>
        <dsp:cNvSpPr/>
      </dsp:nvSpPr>
      <dsp:spPr>
        <a:xfrm>
          <a:off x="2449047" y="1390649"/>
          <a:ext cx="309033" cy="309033"/>
        </a:xfrm>
        <a:prstGeom prst="ellipse">
          <a:avLst/>
        </a:prstGeom>
        <a:solidFill>
          <a:srgbClr val="D2691E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20CB7-4106-472F-9673-0A6328682878}">
      <dsp:nvSpPr>
        <dsp:cNvPr id="0" name=""/>
        <dsp:cNvSpPr/>
      </dsp:nvSpPr>
      <dsp:spPr>
        <a:xfrm>
          <a:off x="3100911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Fase 3</a:t>
          </a:r>
        </a:p>
      </dsp:txBody>
      <dsp:txXfrm>
        <a:off x="3100911" y="0"/>
        <a:ext cx="1001243" cy="1236133"/>
      </dsp:txXfrm>
    </dsp:sp>
    <dsp:sp modelId="{2264FF3B-5829-4593-8C86-BF627B85AB3F}">
      <dsp:nvSpPr>
        <dsp:cNvPr id="0" name=""/>
        <dsp:cNvSpPr/>
      </dsp:nvSpPr>
      <dsp:spPr>
        <a:xfrm>
          <a:off x="3500353" y="1390649"/>
          <a:ext cx="309033" cy="309033"/>
        </a:xfrm>
        <a:prstGeom prst="ellipse">
          <a:avLst/>
        </a:prstGeom>
        <a:solidFill>
          <a:srgbClr val="F5F5F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593CC-520A-4884-A814-3A661B4EFB0E}">
      <dsp:nvSpPr>
        <dsp:cNvPr id="0" name=""/>
        <dsp:cNvSpPr/>
      </dsp:nvSpPr>
      <dsp:spPr>
        <a:xfrm>
          <a:off x="4205553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Zona rossa</a:t>
          </a:r>
        </a:p>
      </dsp:txBody>
      <dsp:txXfrm>
        <a:off x="4205553" y="0"/>
        <a:ext cx="1001243" cy="1236133"/>
      </dsp:txXfrm>
    </dsp:sp>
    <dsp:sp modelId="{CE2188FA-A70E-4213-8F16-5A24524A1036}">
      <dsp:nvSpPr>
        <dsp:cNvPr id="0" name=""/>
        <dsp:cNvSpPr/>
      </dsp:nvSpPr>
      <dsp:spPr>
        <a:xfrm>
          <a:off x="4551658" y="1390649"/>
          <a:ext cx="309033" cy="309033"/>
        </a:xfrm>
        <a:prstGeom prst="ellipse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5AB31-D4D0-4F0D-94DE-299A22AE86DD}">
      <dsp:nvSpPr>
        <dsp:cNvPr id="0" name=""/>
        <dsp:cNvSpPr/>
      </dsp:nvSpPr>
      <dsp:spPr>
        <a:xfrm>
          <a:off x="5234000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Zona arancione</a:t>
          </a:r>
        </a:p>
      </dsp:txBody>
      <dsp:txXfrm>
        <a:off x="5234000" y="0"/>
        <a:ext cx="1001243" cy="1236133"/>
      </dsp:txXfrm>
    </dsp:sp>
    <dsp:sp modelId="{E7AAADB8-6127-4094-9D0C-7F2301E9B5AB}">
      <dsp:nvSpPr>
        <dsp:cNvPr id="0" name=""/>
        <dsp:cNvSpPr/>
      </dsp:nvSpPr>
      <dsp:spPr>
        <a:xfrm>
          <a:off x="5602964" y="1390649"/>
          <a:ext cx="309033" cy="309033"/>
        </a:xfrm>
        <a:prstGeom prst="ellipse">
          <a:avLst/>
        </a:prstGeom>
        <a:solidFill>
          <a:srgbClr val="FF8C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B7D1C-7CA8-4B63-A59A-63012287B3FE}">
      <dsp:nvSpPr>
        <dsp:cNvPr id="0" name=""/>
        <dsp:cNvSpPr/>
      </dsp:nvSpPr>
      <dsp:spPr>
        <a:xfrm>
          <a:off x="6308164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Zona gialla</a:t>
          </a:r>
        </a:p>
      </dsp:txBody>
      <dsp:txXfrm>
        <a:off x="6308164" y="0"/>
        <a:ext cx="1001243" cy="1236133"/>
      </dsp:txXfrm>
    </dsp:sp>
    <dsp:sp modelId="{6BB587B2-0A15-43E5-ACB1-E31B8906F6FB}">
      <dsp:nvSpPr>
        <dsp:cNvPr id="0" name=""/>
        <dsp:cNvSpPr/>
      </dsp:nvSpPr>
      <dsp:spPr>
        <a:xfrm>
          <a:off x="6654269" y="1390649"/>
          <a:ext cx="309033" cy="309033"/>
        </a:xfrm>
        <a:prstGeom prst="ellipse">
          <a:avLst/>
        </a:prstGeom>
        <a:solidFill>
          <a:srgbClr val="FFFF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BF74D-2844-4722-B029-02044F370595}">
      <dsp:nvSpPr>
        <dsp:cNvPr id="0" name=""/>
        <dsp:cNvSpPr/>
      </dsp:nvSpPr>
      <dsp:spPr>
        <a:xfrm>
          <a:off x="7374708" y="0"/>
          <a:ext cx="100124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Zona rossa</a:t>
          </a:r>
        </a:p>
      </dsp:txBody>
      <dsp:txXfrm>
        <a:off x="7374708" y="0"/>
        <a:ext cx="1001243" cy="1236133"/>
      </dsp:txXfrm>
    </dsp:sp>
    <dsp:sp modelId="{7430D602-268E-4473-B8B7-55D8E2103052}">
      <dsp:nvSpPr>
        <dsp:cNvPr id="0" name=""/>
        <dsp:cNvSpPr/>
      </dsp:nvSpPr>
      <dsp:spPr>
        <a:xfrm>
          <a:off x="7705574" y="1390649"/>
          <a:ext cx="309033" cy="309033"/>
        </a:xfrm>
        <a:prstGeom prst="ellipse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AF8F4-2A45-40FB-A37C-32A3255AFF21}">
      <dsp:nvSpPr>
        <dsp:cNvPr id="0" name=""/>
        <dsp:cNvSpPr/>
      </dsp:nvSpPr>
      <dsp:spPr>
        <a:xfrm>
          <a:off x="601751" y="128674"/>
          <a:ext cx="2273787" cy="710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28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Fase 1</a:t>
          </a:r>
        </a:p>
      </dsp:txBody>
      <dsp:txXfrm>
        <a:off x="601751" y="128674"/>
        <a:ext cx="2273787" cy="710558"/>
      </dsp:txXfrm>
    </dsp:sp>
    <dsp:sp modelId="{E896A45E-6DB9-47BC-B7B4-A30B3C3DD630}">
      <dsp:nvSpPr>
        <dsp:cNvPr id="0" name=""/>
        <dsp:cNvSpPr/>
      </dsp:nvSpPr>
      <dsp:spPr>
        <a:xfrm>
          <a:off x="507009" y="26038"/>
          <a:ext cx="497390" cy="746086"/>
        </a:xfrm>
        <a:prstGeom prst="rect">
          <a:avLst/>
        </a:prstGeom>
        <a:solidFill>
          <a:srgbClr val="8B4513">
            <a:alpha val="50196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10EB9-9C0E-4875-A2A4-1E70BAD7C5DF}">
      <dsp:nvSpPr>
        <dsp:cNvPr id="0" name=""/>
        <dsp:cNvSpPr/>
      </dsp:nvSpPr>
      <dsp:spPr>
        <a:xfrm>
          <a:off x="3077591" y="128674"/>
          <a:ext cx="2273787" cy="710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28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Zona rossa</a:t>
          </a:r>
        </a:p>
      </dsp:txBody>
      <dsp:txXfrm>
        <a:off x="3077591" y="128674"/>
        <a:ext cx="2273787" cy="710558"/>
      </dsp:txXfrm>
    </dsp:sp>
    <dsp:sp modelId="{21AD4C7C-0AF8-453F-8DB4-5232DFC84C2E}">
      <dsp:nvSpPr>
        <dsp:cNvPr id="0" name=""/>
        <dsp:cNvSpPr/>
      </dsp:nvSpPr>
      <dsp:spPr>
        <a:xfrm>
          <a:off x="2982850" y="26038"/>
          <a:ext cx="497390" cy="746086"/>
        </a:xfrm>
        <a:prstGeom prst="rect">
          <a:avLst/>
        </a:prstGeom>
        <a:solidFill>
          <a:srgbClr val="FF0000">
            <a:alpha val="50196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0AA2B-33E8-41C8-9CD7-EF440FD81134}">
      <dsp:nvSpPr>
        <dsp:cNvPr id="0" name=""/>
        <dsp:cNvSpPr/>
      </dsp:nvSpPr>
      <dsp:spPr>
        <a:xfrm>
          <a:off x="601751" y="1023188"/>
          <a:ext cx="2273787" cy="710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28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Fase 2</a:t>
          </a:r>
        </a:p>
      </dsp:txBody>
      <dsp:txXfrm>
        <a:off x="601751" y="1023188"/>
        <a:ext cx="2273787" cy="710558"/>
      </dsp:txXfrm>
    </dsp:sp>
    <dsp:sp modelId="{AD627D57-0760-4350-8C19-5D87BC0EA86B}">
      <dsp:nvSpPr>
        <dsp:cNvPr id="0" name=""/>
        <dsp:cNvSpPr/>
      </dsp:nvSpPr>
      <dsp:spPr>
        <a:xfrm>
          <a:off x="507009" y="920552"/>
          <a:ext cx="497390" cy="746086"/>
        </a:xfrm>
        <a:prstGeom prst="rect">
          <a:avLst/>
        </a:prstGeom>
        <a:solidFill>
          <a:srgbClr val="D2691E">
            <a:alpha val="50196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DE894-2A76-4BBC-B366-736682660D66}">
      <dsp:nvSpPr>
        <dsp:cNvPr id="0" name=""/>
        <dsp:cNvSpPr/>
      </dsp:nvSpPr>
      <dsp:spPr>
        <a:xfrm>
          <a:off x="3077591" y="1023188"/>
          <a:ext cx="2273787" cy="710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28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Zona arancione</a:t>
          </a:r>
        </a:p>
      </dsp:txBody>
      <dsp:txXfrm>
        <a:off x="3077591" y="1023188"/>
        <a:ext cx="2273787" cy="710558"/>
      </dsp:txXfrm>
    </dsp:sp>
    <dsp:sp modelId="{966D60B8-64A8-4008-B894-1AC4B595705B}">
      <dsp:nvSpPr>
        <dsp:cNvPr id="0" name=""/>
        <dsp:cNvSpPr/>
      </dsp:nvSpPr>
      <dsp:spPr>
        <a:xfrm>
          <a:off x="2982850" y="920552"/>
          <a:ext cx="497390" cy="746086"/>
        </a:xfrm>
        <a:prstGeom prst="rect">
          <a:avLst/>
        </a:prstGeom>
        <a:solidFill>
          <a:srgbClr val="FF8C00">
            <a:alpha val="50196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863C8-E9DC-44CE-905D-9960318BB651}">
      <dsp:nvSpPr>
        <dsp:cNvPr id="0" name=""/>
        <dsp:cNvSpPr/>
      </dsp:nvSpPr>
      <dsp:spPr>
        <a:xfrm>
          <a:off x="601751" y="1917703"/>
          <a:ext cx="2273787" cy="710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28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Fase 3</a:t>
          </a:r>
        </a:p>
      </dsp:txBody>
      <dsp:txXfrm>
        <a:off x="601751" y="1917703"/>
        <a:ext cx="2273787" cy="710558"/>
      </dsp:txXfrm>
    </dsp:sp>
    <dsp:sp modelId="{C8258EFE-4FA0-4865-972E-9BD43D4129B0}">
      <dsp:nvSpPr>
        <dsp:cNvPr id="0" name=""/>
        <dsp:cNvSpPr/>
      </dsp:nvSpPr>
      <dsp:spPr>
        <a:xfrm>
          <a:off x="507009" y="1815066"/>
          <a:ext cx="497390" cy="746086"/>
        </a:xfrm>
        <a:prstGeom prst="rect">
          <a:avLst/>
        </a:prstGeom>
        <a:solidFill>
          <a:srgbClr val="F5F5F5">
            <a:alpha val="50196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41D04-9614-443D-957A-024E2A5A5BF3}">
      <dsp:nvSpPr>
        <dsp:cNvPr id="0" name=""/>
        <dsp:cNvSpPr/>
      </dsp:nvSpPr>
      <dsp:spPr>
        <a:xfrm>
          <a:off x="3077591" y="1917703"/>
          <a:ext cx="2273787" cy="7105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28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Zona gialla</a:t>
          </a:r>
        </a:p>
      </dsp:txBody>
      <dsp:txXfrm>
        <a:off x="3077591" y="1917703"/>
        <a:ext cx="2273787" cy="710558"/>
      </dsp:txXfrm>
    </dsp:sp>
    <dsp:sp modelId="{37E113F1-D09E-4A40-81A3-A47CDF30CE11}">
      <dsp:nvSpPr>
        <dsp:cNvPr id="0" name=""/>
        <dsp:cNvSpPr/>
      </dsp:nvSpPr>
      <dsp:spPr>
        <a:xfrm>
          <a:off x="2982850" y="1815066"/>
          <a:ext cx="497390" cy="746086"/>
        </a:xfrm>
        <a:prstGeom prst="rect">
          <a:avLst/>
        </a:prstGeom>
        <a:solidFill>
          <a:srgbClr val="FFFF00">
            <a:alpha val="50196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56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25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86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770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4347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2389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621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354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16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82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04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01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33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30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68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38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2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B4E890-5C55-4BBD-A38C-588723B7456E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3ACB5E-0221-4905-BD2D-91C1E29FD5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28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google.com/covid19/mobil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7F6FF-7B39-40B7-9291-4CB6379BD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053989"/>
            <a:ext cx="8001000" cy="878889"/>
          </a:xfrm>
        </p:spPr>
        <p:txBody>
          <a:bodyPr/>
          <a:lstStyle/>
          <a:p>
            <a:r>
              <a:rPr lang="it-IT" dirty="0"/>
              <a:t>Mobilità e covid19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200801-44F5-4852-82E5-9F86FD8E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047178"/>
            <a:ext cx="6400800" cy="76364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it-IT" dirty="0">
                <a:ln w="3175" cmpd="sng">
                  <a:noFill/>
                </a:ln>
                <a:solidFill>
                  <a:schemeClr val="tx1"/>
                </a:solidFill>
                <a:ea typeface="+mj-ea"/>
                <a:cs typeface="+mj-cs"/>
              </a:rPr>
              <a:t>Impatto del COVID19 sulla mobilità intraregionale lombarda nel 2020</a:t>
            </a:r>
          </a:p>
        </p:txBody>
      </p:sp>
    </p:spTree>
    <p:extLst>
      <p:ext uri="{BB962C8B-B14F-4D97-AF65-F5344CB8AC3E}">
        <p14:creationId xmlns:p14="http://schemas.microsoft.com/office/powerpoint/2010/main" val="415663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019105"/>
            <a:ext cx="12191992" cy="48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9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Radar chart mobilità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74700"/>
            <a:ext cx="5943601" cy="5308600"/>
          </a:xfrm>
        </p:spPr>
        <p:txBody>
          <a:bodyPr/>
          <a:lstStyle/>
          <a:p>
            <a:pPr marL="0" indent="0">
              <a:buNone/>
            </a:pPr>
            <a:endParaRPr lang="it-IT" dirty="0">
              <a:ln w="3175" cmpd="sng">
                <a:noFill/>
              </a:ln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Per semplificare la comparazione tra categorie, abbiamo deciso di fare dei radar plot.</a:t>
            </a:r>
          </a:p>
          <a:p>
            <a:pPr marL="0" indent="0">
              <a:buNone/>
            </a:pPr>
            <a:endParaRPr lang="it-IT" dirty="0">
              <a:ln w="3175" cmpd="sng">
                <a:noFill/>
              </a:ln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9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5457" y="66583"/>
            <a:ext cx="7361087" cy="6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5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75" y="1019105"/>
            <a:ext cx="5275800" cy="48197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7B42315-B091-4134-B571-FD28DE293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525" y="1019106"/>
            <a:ext cx="5275799" cy="48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1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 err="1"/>
              <a:t>Heatmap</a:t>
            </a:r>
            <a:r>
              <a:rPr lang="it-IT" sz="3600" dirty="0"/>
              <a:t> mobilità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96925"/>
            <a:ext cx="5943601" cy="526415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Abbiamo realizzato una </a:t>
            </a:r>
            <a:r>
              <a:rPr lang="it-IT" dirty="0" err="1">
                <a:ln w="3175" cmpd="sng">
                  <a:noFill/>
                </a:ln>
                <a:solidFill>
                  <a:schemeClr val="accent5"/>
                </a:solidFill>
              </a:rPr>
              <a:t>heatmap</a:t>
            </a: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 con i dati della regione Lombardia. Per ogni capoluogo di provincia è evidenziata la perdita: al variare di questa, variano colore e grandezza dei punti.</a:t>
            </a:r>
          </a:p>
        </p:txBody>
      </p:sp>
    </p:spTree>
    <p:extLst>
      <p:ext uri="{BB962C8B-B14F-4D97-AF65-F5344CB8AC3E}">
        <p14:creationId xmlns:p14="http://schemas.microsoft.com/office/powerpoint/2010/main" val="46440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324" y="0"/>
            <a:ext cx="7227353" cy="6858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64B8912-C588-4DF3-BB56-A0D74ED92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0762" y="916781"/>
            <a:ext cx="1053564" cy="4992119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B704AEE4-3B52-46C1-9F44-E339FE59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8088" y="577049"/>
            <a:ext cx="1766824" cy="339732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1600" dirty="0"/>
              <a:t>Perdita %</a:t>
            </a:r>
          </a:p>
        </p:txBody>
      </p:sp>
    </p:spTree>
    <p:extLst>
      <p:ext uri="{BB962C8B-B14F-4D97-AF65-F5344CB8AC3E}">
        <p14:creationId xmlns:p14="http://schemas.microsoft.com/office/powerpoint/2010/main" val="124855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Line chart mobilità per mese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77045"/>
            <a:ext cx="5943601" cy="298289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Per la rappresentazione abbiamo deciso di utilizzare degli small multiple per mostrare contemporaneamente l’andamento di ogni indicatore in modo chiaro.</a:t>
            </a:r>
          </a:p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L’utilizzo dei line chart è dovuto alla loro capacità di visualizzare chiaramente l’evoluzione di una o più variabili nel tempo.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83CB0A0D-E1FD-4C16-A262-8169E8D84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025333"/>
              </p:ext>
            </p:extLst>
          </p:nvPr>
        </p:nvGraphicFramePr>
        <p:xfrm>
          <a:off x="769424" y="3526655"/>
          <a:ext cx="5858389" cy="265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80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5462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9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15462"/>
            <a:ext cx="12191997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15462"/>
            <a:ext cx="12191997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Presentazione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74700"/>
            <a:ext cx="5943601" cy="530860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Abbiamo analizzato i dati sulla mobilità forniti da Google (recuperati tramite Google Maps) che mostrano la variazione percentuale degli spostamenti tra marzo e dicembre 2020.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Il valore di riferimento è il valore mediano, relativo a un dato giorno della settimana, per il periodo di cinque settimane che va dal 3 gennaio al 6 febbraio 2020.</a:t>
            </a:r>
          </a:p>
        </p:txBody>
      </p:sp>
    </p:spTree>
    <p:extLst>
      <p:ext uri="{BB962C8B-B14F-4D97-AF65-F5344CB8AC3E}">
        <p14:creationId xmlns:p14="http://schemas.microsoft.com/office/powerpoint/2010/main" val="1134312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15462"/>
            <a:ext cx="12191997" cy="56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15462"/>
            <a:ext cx="12191995" cy="56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23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15462"/>
            <a:ext cx="12191995" cy="56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15462"/>
            <a:ext cx="12191995" cy="56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6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 err="1"/>
              <a:t>Slope</a:t>
            </a:r>
            <a:r>
              <a:rPr lang="it-IT" sz="3600" dirty="0"/>
              <a:t> chart mobilità per restrizione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74700"/>
            <a:ext cx="5943601" cy="530860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Per semplificare il confronto tra l’andamento delle diverse categorie attraverso le diverse restrizioni, abbiamo deciso di tracciare uno </a:t>
            </a:r>
            <a:r>
              <a:rPr lang="it-IT" dirty="0" err="1">
                <a:ln w="3175" cmpd="sng">
                  <a:noFill/>
                </a:ln>
                <a:solidFill>
                  <a:schemeClr val="accent5"/>
                </a:solidFill>
              </a:rPr>
              <a:t>slope</a:t>
            </a: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 chart.</a:t>
            </a:r>
          </a:p>
        </p:txBody>
      </p:sp>
    </p:spTree>
    <p:extLst>
      <p:ext uri="{BB962C8B-B14F-4D97-AF65-F5344CB8AC3E}">
        <p14:creationId xmlns:p14="http://schemas.microsoft.com/office/powerpoint/2010/main" val="1351664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678" y="615462"/>
            <a:ext cx="10152643" cy="56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890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Line chart di confronto «alimentari e farmacie»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74700"/>
            <a:ext cx="5943601" cy="530860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Dallo </a:t>
            </a:r>
            <a:r>
              <a:rPr lang="it-IT" dirty="0" err="1">
                <a:ln w="3175" cmpd="sng">
                  <a:noFill/>
                </a:ln>
                <a:solidFill>
                  <a:schemeClr val="accent5"/>
                </a:solidFill>
              </a:rPr>
              <a:t>slope</a:t>
            </a: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 chart possiamo vedere come alcune categorie hanno un andamento simile, abbiamo quindi deciso di utilizzare una di queste come «zero» per evidenziare meglio questo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263507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7" y="662906"/>
            <a:ext cx="12175284" cy="5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5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580" y="0"/>
            <a:ext cx="9696841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27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576B9-18FE-45FD-94BD-9F5A779C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238" y="1397123"/>
            <a:ext cx="3643435" cy="4063754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I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8D301C-B047-4C87-A352-A6406C69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09517"/>
            <a:ext cx="7195828" cy="8715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Il dataset viene da </a:t>
            </a: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  <a:hlinkClick r:id="rId2"/>
              </a:rPr>
              <a:t>Google</a:t>
            </a: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 e si presentava come segue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2DA879B1-8B54-49E2-B8D1-190B11EA7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212" y="1181100"/>
            <a:ext cx="7164574" cy="1726998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D01CFB3-F1B3-4716-8168-160C1E220E70}"/>
              </a:ext>
            </a:extLst>
          </p:cNvPr>
          <p:cNvSpPr txBox="1">
            <a:spLocks/>
          </p:cNvSpPr>
          <p:nvPr/>
        </p:nvSpPr>
        <p:spPr>
          <a:xfrm>
            <a:off x="672100" y="3286124"/>
            <a:ext cx="7195828" cy="1527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Per poterlo utilizzare abbiamo estratto i dati relativi alla Lombardia, rimosso le informazioni non necessarie, aggiunto la colonna «Tipo» e il campo «Valore». Il dataset ottenuto è il seguente</a:t>
            </a:r>
            <a:endParaRPr lang="it-IT" dirty="0"/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CAF20986-4C63-48EC-A074-BC91B7134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213" y="4813401"/>
            <a:ext cx="7195825" cy="17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5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C4FCDC-B765-4837-BFBA-D3DF066033FE}"/>
              </a:ext>
            </a:extLst>
          </p:cNvPr>
          <p:cNvSpPr txBox="1">
            <a:spLocks/>
          </p:cNvSpPr>
          <p:nvPr/>
        </p:nvSpPr>
        <p:spPr>
          <a:xfrm>
            <a:off x="684212" y="1312300"/>
            <a:ext cx="7195828" cy="90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Un altro dataset che abbiamo creato è il seguente</a:t>
            </a:r>
            <a:endParaRPr lang="it-IT" dirty="0"/>
          </a:p>
        </p:txBody>
      </p:sp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6D8ABD09-F212-4925-B6FA-1B4DD021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100" y="2219525"/>
            <a:ext cx="7195828" cy="1684973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155E257-DE6B-4115-94C0-D892199A5C03}"/>
              </a:ext>
            </a:extLst>
          </p:cNvPr>
          <p:cNvSpPr txBox="1">
            <a:spLocks/>
          </p:cNvSpPr>
          <p:nvPr/>
        </p:nvSpPr>
        <p:spPr>
          <a:xfrm>
            <a:off x="672100" y="3904499"/>
            <a:ext cx="7195828" cy="1289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Per generarli abbiamo calcolato le medie complessive per provincia e utilizzato la geocoding API di </a:t>
            </a:r>
            <a:r>
              <a:rPr lang="it-IT" dirty="0" err="1">
                <a:ln w="3175" cmpd="sng">
                  <a:noFill/>
                </a:ln>
                <a:solidFill>
                  <a:schemeClr val="accent5"/>
                </a:solidFill>
              </a:rPr>
              <a:t>Mapbox</a:t>
            </a: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 per le coordinate.</a:t>
            </a:r>
          </a:p>
        </p:txBody>
      </p:sp>
    </p:spTree>
    <p:extLst>
      <p:ext uri="{BB962C8B-B14F-4D97-AF65-F5344CB8AC3E}">
        <p14:creationId xmlns:p14="http://schemas.microsoft.com/office/powerpoint/2010/main" val="187152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70" y="1596865"/>
            <a:ext cx="10936280" cy="945167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Gli spostamenti sono stati catalogati in sei categorie differenti in base alla loro destinazione: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CE614F0-A95F-493D-8BF0-A9E775138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3938"/>
              </p:ext>
            </p:extLst>
          </p:nvPr>
        </p:nvGraphicFramePr>
        <p:xfrm>
          <a:off x="613570" y="2542032"/>
          <a:ext cx="5857200" cy="26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57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67" y="1053042"/>
            <a:ext cx="10964863" cy="1697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L’arco temporale che abbiamo preso in considerazione è caratterizzato da periodi con differenti restrizioni, chiamate «fasi» o «zone», al fine di contenere il COVID19 che hanno impattato la mobilità. Per questo motivo, abbiamo deciso di evidenziarle all’interno dei nostri grafici. Le zone sono: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7BFB42CE-0F79-43F1-AF8D-6688C5527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816273"/>
              </p:ext>
            </p:extLst>
          </p:nvPr>
        </p:nvGraphicFramePr>
        <p:xfrm>
          <a:off x="613568" y="2714625"/>
          <a:ext cx="9290050" cy="30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7B9F61-CF6B-4B16-A8E3-8A37DCCC85CC}"/>
              </a:ext>
            </a:extLst>
          </p:cNvPr>
          <p:cNvSpPr txBox="1"/>
          <p:nvPr/>
        </p:nvSpPr>
        <p:spPr>
          <a:xfrm>
            <a:off x="613567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01/03/2020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2B4A6C-23D1-4908-97FA-F340FE691E31}"/>
              </a:ext>
            </a:extLst>
          </p:cNvPr>
          <p:cNvSpPr txBox="1"/>
          <p:nvPr/>
        </p:nvSpPr>
        <p:spPr>
          <a:xfrm>
            <a:off x="1661702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09/03/2020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B18689-088C-4D16-9542-0ADFBF3E89CE}"/>
              </a:ext>
            </a:extLst>
          </p:cNvPr>
          <p:cNvSpPr txBox="1"/>
          <p:nvPr/>
        </p:nvSpPr>
        <p:spPr>
          <a:xfrm>
            <a:off x="2709838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04/05/2020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8E5A65-5FE9-408D-AA7E-BB692123BD93}"/>
              </a:ext>
            </a:extLst>
          </p:cNvPr>
          <p:cNvSpPr txBox="1"/>
          <p:nvPr/>
        </p:nvSpPr>
        <p:spPr>
          <a:xfrm>
            <a:off x="3757973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11/06/2020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4BAC97-C860-465C-A948-F534885621E0}"/>
              </a:ext>
            </a:extLst>
          </p:cNvPr>
          <p:cNvSpPr txBox="1"/>
          <p:nvPr/>
        </p:nvSpPr>
        <p:spPr>
          <a:xfrm>
            <a:off x="4808613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11/03/2020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837945-4E11-426D-A1A0-F06563B2206F}"/>
              </a:ext>
            </a:extLst>
          </p:cNvPr>
          <p:cNvSpPr txBox="1"/>
          <p:nvPr/>
        </p:nvSpPr>
        <p:spPr>
          <a:xfrm>
            <a:off x="5859252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29/11/2020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9E863A-9763-48EF-A0FF-1FD89C800E3D}"/>
              </a:ext>
            </a:extLst>
          </p:cNvPr>
          <p:cNvSpPr txBox="1"/>
          <p:nvPr/>
        </p:nvSpPr>
        <p:spPr>
          <a:xfrm>
            <a:off x="6909892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13/12/2020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AC11D3-A8D1-4340-AAFD-18A8CBA9641E}"/>
              </a:ext>
            </a:extLst>
          </p:cNvPr>
          <p:cNvSpPr txBox="1"/>
          <p:nvPr/>
        </p:nvSpPr>
        <p:spPr>
          <a:xfrm>
            <a:off x="7983677" y="4654550"/>
            <a:ext cx="99899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entury Gothic" panose="020B0502020202020204"/>
              </a:rPr>
              <a:t>24/12/2020</a:t>
            </a:r>
          </a:p>
        </p:txBody>
      </p:sp>
    </p:spTree>
    <p:extLst>
      <p:ext uri="{BB962C8B-B14F-4D97-AF65-F5344CB8AC3E}">
        <p14:creationId xmlns:p14="http://schemas.microsoft.com/office/powerpoint/2010/main" val="150346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Line chart mobilità per indicatore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74700"/>
            <a:ext cx="5943601" cy="530860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Siamo partiti a rappresentare i nostri dati attraverso dei line chart raccolti in uno small multiple diviso per tipo di indicatore.</a:t>
            </a:r>
          </a:p>
        </p:txBody>
      </p:sp>
    </p:spTree>
    <p:extLst>
      <p:ext uri="{BB962C8B-B14F-4D97-AF65-F5344CB8AC3E}">
        <p14:creationId xmlns:p14="http://schemas.microsoft.com/office/powerpoint/2010/main" val="93436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C83A49C-5F34-4799-BF8D-45946BBF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019105"/>
            <a:ext cx="12191995" cy="48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F9355-88D4-4D52-BC89-856124A9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75" y="1396800"/>
            <a:ext cx="3657600" cy="40644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3600" dirty="0"/>
              <a:t>Istogrammi mobilità per indicatore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0DBC46-0A19-4008-B679-B3C603CA7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96925"/>
            <a:ext cx="5943601" cy="526415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n w="3175" cmpd="sng">
                  <a:noFill/>
                </a:ln>
                <a:solidFill>
                  <a:schemeClr val="accent5"/>
                </a:solidFill>
              </a:rPr>
              <a:t>Abbiamo scelto di rappresentare i dati tramite un istogramma perché permette di vedere la variazione tra i vari mesi dello stesso indicatore.</a:t>
            </a:r>
          </a:p>
        </p:txBody>
      </p:sp>
    </p:spTree>
    <p:extLst>
      <p:ext uri="{BB962C8B-B14F-4D97-AF65-F5344CB8AC3E}">
        <p14:creationId xmlns:p14="http://schemas.microsoft.com/office/powerpoint/2010/main" val="1281698252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</TotalTime>
  <Words>495</Words>
  <Application>Microsoft Office PowerPoint</Application>
  <PresentationFormat>Widescreen</PresentationFormat>
  <Paragraphs>57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1" baseType="lpstr">
      <vt:lpstr>Century Gothic</vt:lpstr>
      <vt:lpstr>Wingdings 3</vt:lpstr>
      <vt:lpstr>Sezione</vt:lpstr>
      <vt:lpstr>Mobilità e covid19</vt:lpstr>
      <vt:lpstr>Presentazione del progetto</vt:lpstr>
      <vt:lpstr>I dataset</vt:lpstr>
      <vt:lpstr>Presentazione standard di PowerPoint</vt:lpstr>
      <vt:lpstr>Presentazione standard di PowerPoint</vt:lpstr>
      <vt:lpstr>Presentazione standard di PowerPoint</vt:lpstr>
      <vt:lpstr>Line chart mobilità per indicatore</vt:lpstr>
      <vt:lpstr>Presentazione standard di PowerPoint</vt:lpstr>
      <vt:lpstr>Istogrammi mobilità per indicatore</vt:lpstr>
      <vt:lpstr>Presentazione standard di PowerPoint</vt:lpstr>
      <vt:lpstr>Radar chart mobilità</vt:lpstr>
      <vt:lpstr>Presentazione standard di PowerPoint</vt:lpstr>
      <vt:lpstr>Presentazione standard di PowerPoint</vt:lpstr>
      <vt:lpstr>Heatmap mobilità</vt:lpstr>
      <vt:lpstr>Perdita %</vt:lpstr>
      <vt:lpstr>Line chart mobilità per mese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Slope chart mobilità per restrizione</vt:lpstr>
      <vt:lpstr>Presentazione standard di PowerPoint</vt:lpstr>
      <vt:lpstr>Line chart di confronto «alimentari e farmacie»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Gallotta</dc:creator>
  <cp:lastModifiedBy>Mattia Gallotta</cp:lastModifiedBy>
  <cp:revision>66</cp:revision>
  <dcterms:created xsi:type="dcterms:W3CDTF">2021-06-02T08:37:12Z</dcterms:created>
  <dcterms:modified xsi:type="dcterms:W3CDTF">2021-06-06T17:07:48Z</dcterms:modified>
</cp:coreProperties>
</file>